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301" r:id="rId5"/>
    <p:sldId id="258" r:id="rId6"/>
    <p:sldId id="259" r:id="rId7"/>
    <p:sldId id="262" r:id="rId8"/>
    <p:sldId id="260" r:id="rId9"/>
    <p:sldId id="264" r:id="rId10"/>
    <p:sldId id="265" r:id="rId11"/>
    <p:sldId id="266" r:id="rId12"/>
    <p:sldId id="267" r:id="rId13"/>
    <p:sldId id="279" r:id="rId14"/>
    <p:sldId id="269" r:id="rId15"/>
    <p:sldId id="271" r:id="rId16"/>
    <p:sldId id="277" r:id="rId17"/>
    <p:sldId id="278" r:id="rId18"/>
    <p:sldId id="272" r:id="rId19"/>
    <p:sldId id="273" r:id="rId20"/>
    <p:sldId id="274" r:id="rId21"/>
    <p:sldId id="275" r:id="rId22"/>
    <p:sldId id="280" r:id="rId23"/>
    <p:sldId id="281" r:id="rId24"/>
    <p:sldId id="282" r:id="rId25"/>
    <p:sldId id="283" r:id="rId26"/>
    <p:sldId id="284" r:id="rId27"/>
    <p:sldId id="287" r:id="rId28"/>
    <p:sldId id="285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7" r:id="rId37"/>
    <p:sldId id="298" r:id="rId38"/>
    <p:sldId id="296" r:id="rId39"/>
    <p:sldId id="295" r:id="rId40"/>
    <p:sldId id="29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023905-3A88-FC2D-DC9C-D17D7C5C5B90}" v="25" dt="2022-08-28T21:12:19.852"/>
    <p1510:client id="{1D27063D-2952-1465-4EF7-1F4819E45972}" v="45" dt="2022-08-28T19:37:39.397"/>
    <p1510:client id="{2F01BAC4-324C-4B78-97E9-F9785B8B985D}" v="258" dt="2022-08-24T15:50:01.782"/>
    <p1510:client id="{C5BBAA57-8456-7743-D25A-C96D67B21646}" v="657" dt="2022-08-28T20:31:12.391"/>
    <p1510:client id="{E24413DE-E772-ABE0-C658-87A2F5AE659D}" v="681" dt="2022-08-28T20:53:49.808"/>
    <p1510:client id="{E8ED31B4-00A9-249D-80A0-1B0CA7A953DC}" v="1" dt="2023-06-27T18:10:19.335"/>
    <p1510:client id="{EAA9CB4A-CCAB-F6BF-D69E-442EF5DF2A18}" v="725" dt="2022-08-28T16:13:43.904"/>
    <p1510:client id="{EBB796F7-3239-6004-8BF2-692DC9D8F115}" v="1082" dt="2022-08-28T19:32:54.838"/>
    <p1510:client id="{ECF2B981-8154-35F4-E292-56C7502936E6}" v="655" dt="2022-08-28T15:52:20.5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, Thomas" userId="S::tmike@akronchildrens.org::d5348352-782f-4aed-a4d9-7ea80d83015c" providerId="AD" clId="Web-{1D27063D-2952-1465-4EF7-1F4819E45972}"/>
    <pc:docChg chg="addSld modSld">
      <pc:chgData name="Mike, Thomas" userId="S::tmike@akronchildrens.org::d5348352-782f-4aed-a4d9-7ea80d83015c" providerId="AD" clId="Web-{1D27063D-2952-1465-4EF7-1F4819E45972}" dt="2022-08-28T19:37:38.975" v="37"/>
      <pc:docMkLst>
        <pc:docMk/>
      </pc:docMkLst>
      <pc:sldChg chg="addSp delSp modSp new">
        <pc:chgData name="Mike, Thomas" userId="S::tmike@akronchildrens.org::d5348352-782f-4aed-a4d9-7ea80d83015c" providerId="AD" clId="Web-{1D27063D-2952-1465-4EF7-1F4819E45972}" dt="2022-08-28T19:37:38.975" v="37"/>
        <pc:sldMkLst>
          <pc:docMk/>
          <pc:sldMk cId="644478452" sldId="279"/>
        </pc:sldMkLst>
        <pc:spChg chg="mod">
          <ac:chgData name="Mike, Thomas" userId="S::tmike@akronchildrens.org::d5348352-782f-4aed-a4d9-7ea80d83015c" providerId="AD" clId="Web-{1D27063D-2952-1465-4EF7-1F4819E45972}" dt="2022-08-28T19:37:08.943" v="26" actId="20577"/>
          <ac:spMkLst>
            <pc:docMk/>
            <pc:sldMk cId="644478452" sldId="279"/>
            <ac:spMk id="2" creationId="{C9ABF865-E8C1-0AB2-17AE-5DEA6171C04D}"/>
          </ac:spMkLst>
        </pc:spChg>
        <pc:spChg chg="del">
          <ac:chgData name="Mike, Thomas" userId="S::tmike@akronchildrens.org::d5348352-782f-4aed-a4d9-7ea80d83015c" providerId="AD" clId="Web-{1D27063D-2952-1465-4EF7-1F4819E45972}" dt="2022-08-28T19:37:09.818" v="27"/>
          <ac:spMkLst>
            <pc:docMk/>
            <pc:sldMk cId="644478452" sldId="279"/>
            <ac:spMk id="3" creationId="{EDE3427C-9CE8-7ED2-18AB-109079973524}"/>
          </ac:spMkLst>
        </pc:spChg>
        <pc:spChg chg="add del mod">
          <ac:chgData name="Mike, Thomas" userId="S::tmike@akronchildrens.org::d5348352-782f-4aed-a4d9-7ea80d83015c" providerId="AD" clId="Web-{1D27063D-2952-1465-4EF7-1F4819E45972}" dt="2022-08-28T19:37:16.897" v="31"/>
          <ac:spMkLst>
            <pc:docMk/>
            <pc:sldMk cId="644478452" sldId="279"/>
            <ac:spMk id="6" creationId="{4D06BAD4-786A-878A-09C2-12F99F6776D6}"/>
          </ac:spMkLst>
        </pc:spChg>
        <pc:graphicFrameChg chg="add mod ord modGraphic">
          <ac:chgData name="Mike, Thomas" userId="S::tmike@akronchildrens.org::d5348352-782f-4aed-a4d9-7ea80d83015c" providerId="AD" clId="Web-{1D27063D-2952-1465-4EF7-1F4819E45972}" dt="2022-08-28T19:37:38.975" v="37"/>
          <ac:graphicFrameMkLst>
            <pc:docMk/>
            <pc:sldMk cId="644478452" sldId="279"/>
            <ac:graphicFrameMk id="5" creationId="{AB123246-FC33-F956-6749-B05BE3C6E827}"/>
          </ac:graphicFrameMkLst>
        </pc:graphicFrameChg>
      </pc:sldChg>
    </pc:docChg>
  </pc:docChgLst>
  <pc:docChgLst>
    <pc:chgData name="Mike, Thomas" userId="S::tmike@akronchildrens.org::d5348352-782f-4aed-a4d9-7ea80d83015c" providerId="AD" clId="Web-{C5BBAA57-8456-7743-D25A-C96D67B21646}"/>
    <pc:docChg chg="addSld delSld modSld sldOrd">
      <pc:chgData name="Mike, Thomas" userId="S::tmike@akronchildrens.org::d5348352-782f-4aed-a4d9-7ea80d83015c" providerId="AD" clId="Web-{C5BBAA57-8456-7743-D25A-C96D67B21646}" dt="2022-08-28T20:31:12.391" v="632" actId="20577"/>
      <pc:docMkLst>
        <pc:docMk/>
      </pc:docMkLst>
      <pc:sldChg chg="modSp">
        <pc:chgData name="Mike, Thomas" userId="S::tmike@akronchildrens.org::d5348352-782f-4aed-a4d9-7ea80d83015c" providerId="AD" clId="Web-{C5BBAA57-8456-7743-D25A-C96D67B21646}" dt="2022-08-28T20:31:12.391" v="632" actId="20577"/>
        <pc:sldMkLst>
          <pc:docMk/>
          <pc:sldMk cId="2061494515" sldId="257"/>
        </pc:sldMkLst>
        <pc:spChg chg="mod">
          <ac:chgData name="Mike, Thomas" userId="S::tmike@akronchildrens.org::d5348352-782f-4aed-a4d9-7ea80d83015c" providerId="AD" clId="Web-{C5BBAA57-8456-7743-D25A-C96D67B21646}" dt="2022-08-28T20:31:12.391" v="632" actId="20577"/>
          <ac:spMkLst>
            <pc:docMk/>
            <pc:sldMk cId="2061494515" sldId="257"/>
            <ac:spMk id="3" creationId="{17C3227F-76CE-0AB7-54E0-CE6861358C4D}"/>
          </ac:spMkLst>
        </pc:spChg>
      </pc:sldChg>
      <pc:sldChg chg="addSp delSp modSp del">
        <pc:chgData name="Mike, Thomas" userId="S::tmike@akronchildrens.org::d5348352-782f-4aed-a4d9-7ea80d83015c" providerId="AD" clId="Web-{C5BBAA57-8456-7743-D25A-C96D67B21646}" dt="2022-08-28T20:08:00.701" v="86"/>
        <pc:sldMkLst>
          <pc:docMk/>
          <pc:sldMk cId="183842292" sldId="276"/>
        </pc:sldMkLst>
        <pc:spChg chg="mod">
          <ac:chgData name="Mike, Thomas" userId="S::tmike@akronchildrens.org::d5348352-782f-4aed-a4d9-7ea80d83015c" providerId="AD" clId="Web-{C5BBAA57-8456-7743-D25A-C96D67B21646}" dt="2022-08-28T20:06:51.903" v="28" actId="20577"/>
          <ac:spMkLst>
            <pc:docMk/>
            <pc:sldMk cId="183842292" sldId="276"/>
            <ac:spMk id="2" creationId="{006556DD-EE62-CB8B-4748-3D67D31F94F4}"/>
          </ac:spMkLst>
        </pc:spChg>
        <pc:spChg chg="del">
          <ac:chgData name="Mike, Thomas" userId="S::tmike@akronchildrens.org::d5348352-782f-4aed-a4d9-7ea80d83015c" providerId="AD" clId="Web-{C5BBAA57-8456-7743-D25A-C96D67B21646}" dt="2022-08-28T20:06:08.511" v="0"/>
          <ac:spMkLst>
            <pc:docMk/>
            <pc:sldMk cId="183842292" sldId="276"/>
            <ac:spMk id="3" creationId="{FC6DF4CA-3BCB-E4FC-A247-FBC4EEE7D45A}"/>
          </ac:spMkLst>
        </pc:spChg>
        <pc:picChg chg="add mod ord">
          <ac:chgData name="Mike, Thomas" userId="S::tmike@akronchildrens.org::d5348352-782f-4aed-a4d9-7ea80d83015c" providerId="AD" clId="Web-{C5BBAA57-8456-7743-D25A-C96D67B21646}" dt="2022-08-28T20:06:53.794" v="29" actId="1076"/>
          <ac:picMkLst>
            <pc:docMk/>
            <pc:sldMk cId="183842292" sldId="276"/>
            <ac:picMk id="4" creationId="{B646540B-36FA-4827-71C1-308004F32677}"/>
          </ac:picMkLst>
        </pc:picChg>
      </pc:sldChg>
      <pc:sldChg chg="addSp modSp new ord">
        <pc:chgData name="Mike, Thomas" userId="S::tmike@akronchildrens.org::d5348352-782f-4aed-a4d9-7ea80d83015c" providerId="AD" clId="Web-{C5BBAA57-8456-7743-D25A-C96D67B21646}" dt="2022-08-28T20:07:56.311" v="85" actId="1076"/>
        <pc:sldMkLst>
          <pc:docMk/>
          <pc:sldMk cId="2766670420" sldId="280"/>
        </pc:sldMkLst>
        <pc:spChg chg="mod">
          <ac:chgData name="Mike, Thomas" userId="S::tmike@akronchildrens.org::d5348352-782f-4aed-a4d9-7ea80d83015c" providerId="AD" clId="Web-{C5BBAA57-8456-7743-D25A-C96D67B21646}" dt="2022-08-28T20:07:06.466" v="48" actId="20577"/>
          <ac:spMkLst>
            <pc:docMk/>
            <pc:sldMk cId="2766670420" sldId="280"/>
            <ac:spMk id="2" creationId="{CC6AE28A-184B-92B0-28F1-72E626DC8EA1}"/>
          </ac:spMkLst>
        </pc:spChg>
        <pc:spChg chg="mod">
          <ac:chgData name="Mike, Thomas" userId="S::tmike@akronchildrens.org::d5348352-782f-4aed-a4d9-7ea80d83015c" providerId="AD" clId="Web-{C5BBAA57-8456-7743-D25A-C96D67B21646}" dt="2022-08-28T20:07:43.685" v="79" actId="20577"/>
          <ac:spMkLst>
            <pc:docMk/>
            <pc:sldMk cId="2766670420" sldId="280"/>
            <ac:spMk id="3" creationId="{4C298214-4CFC-6861-4D4F-C7A97DE4FF0E}"/>
          </ac:spMkLst>
        </pc:spChg>
        <pc:picChg chg="add mod">
          <ac:chgData name="Mike, Thomas" userId="S::tmike@akronchildrens.org::d5348352-782f-4aed-a4d9-7ea80d83015c" providerId="AD" clId="Web-{C5BBAA57-8456-7743-D25A-C96D67B21646}" dt="2022-08-28T20:07:56.311" v="85" actId="1076"/>
          <ac:picMkLst>
            <pc:docMk/>
            <pc:sldMk cId="2766670420" sldId="280"/>
            <ac:picMk id="5" creationId="{0D2837F5-FEA2-CBE6-6D6C-5BEF1840AAC8}"/>
          </ac:picMkLst>
        </pc:picChg>
      </pc:sldChg>
      <pc:sldChg chg="addSp delSp modSp new">
        <pc:chgData name="Mike, Thomas" userId="S::tmike@akronchildrens.org::d5348352-782f-4aed-a4d9-7ea80d83015c" providerId="AD" clId="Web-{C5BBAA57-8456-7743-D25A-C96D67B21646}" dt="2022-08-28T20:08:45.109" v="100" actId="1076"/>
        <pc:sldMkLst>
          <pc:docMk/>
          <pc:sldMk cId="2265578179" sldId="281"/>
        </pc:sldMkLst>
        <pc:spChg chg="del">
          <ac:chgData name="Mike, Thomas" userId="S::tmike@akronchildrens.org::d5348352-782f-4aed-a4d9-7ea80d83015c" providerId="AD" clId="Web-{C5BBAA57-8456-7743-D25A-C96D67B21646}" dt="2022-08-28T20:08:26.577" v="92"/>
          <ac:spMkLst>
            <pc:docMk/>
            <pc:sldMk cId="2265578179" sldId="281"/>
            <ac:spMk id="2" creationId="{2A2C06BA-BF9E-C2C0-6514-9D9488EFC5F2}"/>
          </ac:spMkLst>
        </pc:spChg>
        <pc:spChg chg="del">
          <ac:chgData name="Mike, Thomas" userId="S::tmike@akronchildrens.org::d5348352-782f-4aed-a4d9-7ea80d83015c" providerId="AD" clId="Web-{C5BBAA57-8456-7743-D25A-C96D67B21646}" dt="2022-08-28T20:08:23.921" v="90"/>
          <ac:spMkLst>
            <pc:docMk/>
            <pc:sldMk cId="2265578179" sldId="281"/>
            <ac:spMk id="3" creationId="{4E0DFE23-6C79-1C91-C42E-1E3B027D061C}"/>
          </ac:spMkLst>
        </pc:spChg>
        <pc:spChg chg="add del mod">
          <ac:chgData name="Mike, Thomas" userId="S::tmike@akronchildrens.org::d5348352-782f-4aed-a4d9-7ea80d83015c" providerId="AD" clId="Web-{C5BBAA57-8456-7743-D25A-C96D67B21646}" dt="2022-08-28T20:08:38.531" v="96"/>
          <ac:spMkLst>
            <pc:docMk/>
            <pc:sldMk cId="2265578179" sldId="281"/>
            <ac:spMk id="6" creationId="{EF1EAC03-519E-41F7-BCE5-1E2A3E3C7267}"/>
          </ac:spMkLst>
        </pc:spChg>
        <pc:picChg chg="add del mod ord">
          <ac:chgData name="Mike, Thomas" userId="S::tmike@akronchildrens.org::d5348352-782f-4aed-a4d9-7ea80d83015c" providerId="AD" clId="Web-{C5BBAA57-8456-7743-D25A-C96D67B21646}" dt="2022-08-28T20:08:30.515" v="95"/>
          <ac:picMkLst>
            <pc:docMk/>
            <pc:sldMk cId="2265578179" sldId="281"/>
            <ac:picMk id="4" creationId="{3C5EEF35-60DB-4CD7-F400-4DFD317C62AE}"/>
          </ac:picMkLst>
        </pc:picChg>
        <pc:picChg chg="add mod">
          <ac:chgData name="Mike, Thomas" userId="S::tmike@akronchildrens.org::d5348352-782f-4aed-a4d9-7ea80d83015c" providerId="AD" clId="Web-{C5BBAA57-8456-7743-D25A-C96D67B21646}" dt="2022-08-28T20:08:45.109" v="100" actId="1076"/>
          <ac:picMkLst>
            <pc:docMk/>
            <pc:sldMk cId="2265578179" sldId="281"/>
            <ac:picMk id="7" creationId="{1E3A6ED2-18FB-4149-3288-1F5BD4228E4F}"/>
          </ac:picMkLst>
        </pc:picChg>
      </pc:sldChg>
      <pc:sldChg chg="add del replId">
        <pc:chgData name="Mike, Thomas" userId="S::tmike@akronchildrens.org::d5348352-782f-4aed-a4d9-7ea80d83015c" providerId="AD" clId="Web-{C5BBAA57-8456-7743-D25A-C96D67B21646}" dt="2022-08-28T20:08:16.624" v="89"/>
        <pc:sldMkLst>
          <pc:docMk/>
          <pc:sldMk cId="2996528415" sldId="282"/>
        </pc:sldMkLst>
      </pc:sldChg>
      <pc:sldChg chg="addSp delSp modSp new">
        <pc:chgData name="Mike, Thomas" userId="S::tmike@akronchildrens.org::d5348352-782f-4aed-a4d9-7ea80d83015c" providerId="AD" clId="Web-{C5BBAA57-8456-7743-D25A-C96D67B21646}" dt="2022-08-28T20:09:19.251" v="113" actId="14100"/>
        <pc:sldMkLst>
          <pc:docMk/>
          <pc:sldMk cId="3633114805" sldId="282"/>
        </pc:sldMkLst>
        <pc:spChg chg="del">
          <ac:chgData name="Mike, Thomas" userId="S::tmike@akronchildrens.org::d5348352-782f-4aed-a4d9-7ea80d83015c" providerId="AD" clId="Web-{C5BBAA57-8456-7743-D25A-C96D67B21646}" dt="2022-08-28T20:08:56.500" v="103"/>
          <ac:spMkLst>
            <pc:docMk/>
            <pc:sldMk cId="3633114805" sldId="282"/>
            <ac:spMk id="2" creationId="{65D97CBF-C9A6-A262-F2C4-361306770D2B}"/>
          </ac:spMkLst>
        </pc:spChg>
        <pc:spChg chg="del">
          <ac:chgData name="Mike, Thomas" userId="S::tmike@akronchildrens.org::d5348352-782f-4aed-a4d9-7ea80d83015c" providerId="AD" clId="Web-{C5BBAA57-8456-7743-D25A-C96D67B21646}" dt="2022-08-28T20:08:55.375" v="102"/>
          <ac:spMkLst>
            <pc:docMk/>
            <pc:sldMk cId="3633114805" sldId="282"/>
            <ac:spMk id="3" creationId="{080D636D-31A4-3B09-687C-FF73319CCE23}"/>
          </ac:spMkLst>
        </pc:spChg>
        <pc:picChg chg="add del mod">
          <ac:chgData name="Mike, Thomas" userId="S::tmike@akronchildrens.org::d5348352-782f-4aed-a4d9-7ea80d83015c" providerId="AD" clId="Web-{C5BBAA57-8456-7743-D25A-C96D67B21646}" dt="2022-08-28T20:09:11.219" v="110"/>
          <ac:picMkLst>
            <pc:docMk/>
            <pc:sldMk cId="3633114805" sldId="282"/>
            <ac:picMk id="4" creationId="{F71C65A6-6E68-FE3D-5CB1-1D84589FA15C}"/>
          </ac:picMkLst>
        </pc:picChg>
        <pc:picChg chg="add mod">
          <ac:chgData name="Mike, Thomas" userId="S::tmike@akronchildrens.org::d5348352-782f-4aed-a4d9-7ea80d83015c" providerId="AD" clId="Web-{C5BBAA57-8456-7743-D25A-C96D67B21646}" dt="2022-08-28T20:09:19.251" v="113" actId="14100"/>
          <ac:picMkLst>
            <pc:docMk/>
            <pc:sldMk cId="3633114805" sldId="282"/>
            <ac:picMk id="5" creationId="{03CD1EF9-24CE-C7C3-A9A4-1FEA8EE104AF}"/>
          </ac:picMkLst>
        </pc:picChg>
      </pc:sldChg>
      <pc:sldChg chg="addSp delSp modSp new">
        <pc:chgData name="Mike, Thomas" userId="S::tmike@akronchildrens.org::d5348352-782f-4aed-a4d9-7ea80d83015c" providerId="AD" clId="Web-{C5BBAA57-8456-7743-D25A-C96D67B21646}" dt="2022-08-28T20:10:34.768" v="134" actId="1076"/>
        <pc:sldMkLst>
          <pc:docMk/>
          <pc:sldMk cId="1717228799" sldId="283"/>
        </pc:sldMkLst>
        <pc:spChg chg="mod">
          <ac:chgData name="Mike, Thomas" userId="S::tmike@akronchildrens.org::d5348352-782f-4aed-a4d9-7ea80d83015c" providerId="AD" clId="Web-{C5BBAA57-8456-7743-D25A-C96D67B21646}" dt="2022-08-28T20:10:15.643" v="126" actId="20577"/>
          <ac:spMkLst>
            <pc:docMk/>
            <pc:sldMk cId="1717228799" sldId="283"/>
            <ac:spMk id="2" creationId="{BD598EE8-2CA0-CA15-C77E-E70930EA1FE3}"/>
          </ac:spMkLst>
        </pc:spChg>
        <pc:spChg chg="del">
          <ac:chgData name="Mike, Thomas" userId="S::tmike@akronchildrens.org::d5348352-782f-4aed-a4d9-7ea80d83015c" providerId="AD" clId="Web-{C5BBAA57-8456-7743-D25A-C96D67B21646}" dt="2022-08-28T20:10:17.939" v="127"/>
          <ac:spMkLst>
            <pc:docMk/>
            <pc:sldMk cId="1717228799" sldId="283"/>
            <ac:spMk id="3" creationId="{72034E2F-D377-8476-827F-A7F243782B24}"/>
          </ac:spMkLst>
        </pc:spChg>
        <pc:picChg chg="add mod">
          <ac:chgData name="Mike, Thomas" userId="S::tmike@akronchildrens.org::d5348352-782f-4aed-a4d9-7ea80d83015c" providerId="AD" clId="Web-{C5BBAA57-8456-7743-D25A-C96D67B21646}" dt="2022-08-28T20:10:34.768" v="134" actId="1076"/>
          <ac:picMkLst>
            <pc:docMk/>
            <pc:sldMk cId="1717228799" sldId="283"/>
            <ac:picMk id="4" creationId="{041E5BBF-93C8-5767-41E4-E0A7C787F35F}"/>
          </ac:picMkLst>
        </pc:picChg>
      </pc:sldChg>
      <pc:sldChg chg="addSp delSp modSp new">
        <pc:chgData name="Mike, Thomas" userId="S::tmike@akronchildrens.org::d5348352-782f-4aed-a4d9-7ea80d83015c" providerId="AD" clId="Web-{C5BBAA57-8456-7743-D25A-C96D67B21646}" dt="2022-08-28T20:21:22.064" v="447" actId="1076"/>
        <pc:sldMkLst>
          <pc:docMk/>
          <pc:sldMk cId="3917859436" sldId="284"/>
        </pc:sldMkLst>
        <pc:spChg chg="mod">
          <ac:chgData name="Mike, Thomas" userId="S::tmike@akronchildrens.org::d5348352-782f-4aed-a4d9-7ea80d83015c" providerId="AD" clId="Web-{C5BBAA57-8456-7743-D25A-C96D67B21646}" dt="2022-08-28T20:21:01.939" v="434" actId="20577"/>
          <ac:spMkLst>
            <pc:docMk/>
            <pc:sldMk cId="3917859436" sldId="284"/>
            <ac:spMk id="2" creationId="{4C6038ED-E7AE-51F7-4EC9-85913382CEFC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1:18.189" v="444" actId="14100"/>
          <ac:spMkLst>
            <pc:docMk/>
            <pc:sldMk cId="3917859436" sldId="284"/>
            <ac:spMk id="3" creationId="{5CA4369D-8823-3682-DE14-6BAD4638833B}"/>
          </ac:spMkLst>
        </pc:spChg>
        <pc:graphicFrameChg chg="add del mod modGraphic">
          <ac:chgData name="Mike, Thomas" userId="S::tmike@akronchildrens.org::d5348352-782f-4aed-a4d9-7ea80d83015c" providerId="AD" clId="Web-{C5BBAA57-8456-7743-D25A-C96D67B21646}" dt="2022-08-28T20:14:16.054" v="270"/>
          <ac:graphicFrameMkLst>
            <pc:docMk/>
            <pc:sldMk cId="3917859436" sldId="284"/>
            <ac:graphicFrameMk id="6" creationId="{15C91F37-E43B-970A-AF6E-830F46C49AC8}"/>
          </ac:graphicFrameMkLst>
        </pc:graphicFrameChg>
        <pc:picChg chg="add del mod">
          <ac:chgData name="Mike, Thomas" userId="S::tmike@akronchildrens.org::d5348352-782f-4aed-a4d9-7ea80d83015c" providerId="AD" clId="Web-{C5BBAA57-8456-7743-D25A-C96D67B21646}" dt="2022-08-28T20:14:15.007" v="269"/>
          <ac:picMkLst>
            <pc:docMk/>
            <pc:sldMk cId="3917859436" sldId="284"/>
            <ac:picMk id="4" creationId="{C6649C4B-2505-7E19-F157-C2FEFC5772AD}"/>
          </ac:picMkLst>
        </pc:picChg>
        <pc:picChg chg="add mod">
          <ac:chgData name="Mike, Thomas" userId="S::tmike@akronchildrens.org::d5348352-782f-4aed-a4d9-7ea80d83015c" providerId="AD" clId="Web-{C5BBAA57-8456-7743-D25A-C96D67B21646}" dt="2022-08-28T20:21:22.064" v="447" actId="1076"/>
          <ac:picMkLst>
            <pc:docMk/>
            <pc:sldMk cId="3917859436" sldId="284"/>
            <ac:picMk id="7" creationId="{200B752D-5FC1-9DA0-471A-F3EDF4ABDE28}"/>
          </ac:picMkLst>
        </pc:picChg>
      </pc:sldChg>
      <pc:sldChg chg="addSp modSp new">
        <pc:chgData name="Mike, Thomas" userId="S::tmike@akronchildrens.org::d5348352-782f-4aed-a4d9-7ea80d83015c" providerId="AD" clId="Web-{C5BBAA57-8456-7743-D25A-C96D67B21646}" dt="2022-08-28T20:22:02.846" v="466" actId="20577"/>
        <pc:sldMkLst>
          <pc:docMk/>
          <pc:sldMk cId="2278424689" sldId="285"/>
        </pc:sldMkLst>
        <pc:spChg chg="mod">
          <ac:chgData name="Mike, Thomas" userId="S::tmike@akronchildrens.org::d5348352-782f-4aed-a4d9-7ea80d83015c" providerId="AD" clId="Web-{C5BBAA57-8456-7743-D25A-C96D67B21646}" dt="2022-08-28T20:21:59.300" v="462" actId="20577"/>
          <ac:spMkLst>
            <pc:docMk/>
            <pc:sldMk cId="2278424689" sldId="285"/>
            <ac:spMk id="2" creationId="{D7AB6A90-9645-0795-E67C-15C454A3EF08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2:02.846" v="466" actId="20577"/>
          <ac:spMkLst>
            <pc:docMk/>
            <pc:sldMk cId="2278424689" sldId="285"/>
            <ac:spMk id="3" creationId="{DCCADBB3-CC56-B8EF-B355-8502DF1A69C3}"/>
          </ac:spMkLst>
        </pc:spChg>
        <pc:picChg chg="add mod">
          <ac:chgData name="Mike, Thomas" userId="S::tmike@akronchildrens.org::d5348352-782f-4aed-a4d9-7ea80d83015c" providerId="AD" clId="Web-{C5BBAA57-8456-7743-D25A-C96D67B21646}" dt="2022-08-28T20:18:24.404" v="352" actId="1076"/>
          <ac:picMkLst>
            <pc:docMk/>
            <pc:sldMk cId="2278424689" sldId="285"/>
            <ac:picMk id="4" creationId="{3C87E6FB-4CB5-3A45-851B-D85B4D8E3936}"/>
          </ac:picMkLst>
        </pc:picChg>
      </pc:sldChg>
      <pc:sldChg chg="addSp delSp modSp add del replId">
        <pc:chgData name="Mike, Thomas" userId="S::tmike@akronchildrens.org::d5348352-782f-4aed-a4d9-7ea80d83015c" providerId="AD" clId="Web-{C5BBAA57-8456-7743-D25A-C96D67B21646}" dt="2022-08-28T20:21:44.627" v="453"/>
        <pc:sldMkLst>
          <pc:docMk/>
          <pc:sldMk cId="1218364020" sldId="286"/>
        </pc:sldMkLst>
        <pc:spChg chg="mod">
          <ac:chgData name="Mike, Thomas" userId="S::tmike@akronchildrens.org::d5348352-782f-4aed-a4d9-7ea80d83015c" providerId="AD" clId="Web-{C5BBAA57-8456-7743-D25A-C96D67B21646}" dt="2022-08-28T20:21:35.299" v="448" actId="20577"/>
          <ac:spMkLst>
            <pc:docMk/>
            <pc:sldMk cId="1218364020" sldId="286"/>
            <ac:spMk id="2" creationId="{4C6038ED-E7AE-51F7-4EC9-85913382CEFC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1:42.330" v="452" actId="20577"/>
          <ac:spMkLst>
            <pc:docMk/>
            <pc:sldMk cId="1218364020" sldId="286"/>
            <ac:spMk id="3" creationId="{5CA4369D-8823-3682-DE14-6BAD4638833B}"/>
          </ac:spMkLst>
        </pc:spChg>
        <pc:graphicFrameChg chg="del">
          <ac:chgData name="Mike, Thomas" userId="S::tmike@akronchildrens.org::d5348352-782f-4aed-a4d9-7ea80d83015c" providerId="AD" clId="Web-{C5BBAA57-8456-7743-D25A-C96D67B21646}" dt="2022-08-28T20:14:58.196" v="294"/>
          <ac:graphicFrameMkLst>
            <pc:docMk/>
            <pc:sldMk cId="1218364020" sldId="286"/>
            <ac:graphicFrameMk id="6" creationId="{15C91F37-E43B-970A-AF6E-830F46C49AC8}"/>
          </ac:graphicFrameMkLst>
        </pc:graphicFrameChg>
        <pc:picChg chg="add del">
          <ac:chgData name="Mike, Thomas" userId="S::tmike@akronchildrens.org::d5348352-782f-4aed-a4d9-7ea80d83015c" providerId="AD" clId="Web-{C5BBAA57-8456-7743-D25A-C96D67B21646}" dt="2022-08-28T20:14:56.618" v="293"/>
          <ac:picMkLst>
            <pc:docMk/>
            <pc:sldMk cId="1218364020" sldId="286"/>
            <ac:picMk id="4" creationId="{C6649C4B-2505-7E19-F157-C2FEFC5772AD}"/>
          </ac:picMkLst>
        </pc:picChg>
        <pc:picChg chg="add del mod">
          <ac:chgData name="Mike, Thomas" userId="S::tmike@akronchildrens.org::d5348352-782f-4aed-a4d9-7ea80d83015c" providerId="AD" clId="Web-{C5BBAA57-8456-7743-D25A-C96D67B21646}" dt="2022-08-28T20:15:04.493" v="297"/>
          <ac:picMkLst>
            <pc:docMk/>
            <pc:sldMk cId="1218364020" sldId="286"/>
            <ac:picMk id="5" creationId="{0F0EFA33-C2AE-BAD9-4AA1-635D49E91B42}"/>
          </ac:picMkLst>
        </pc:picChg>
      </pc:sldChg>
      <pc:sldChg chg="addSp modSp add replId">
        <pc:chgData name="Mike, Thomas" userId="S::tmike@akronchildrens.org::d5348352-782f-4aed-a4d9-7ea80d83015c" providerId="AD" clId="Web-{C5BBAA57-8456-7743-D25A-C96D67B21646}" dt="2022-08-28T20:21:57.081" v="460" actId="20577"/>
        <pc:sldMkLst>
          <pc:docMk/>
          <pc:sldMk cId="2436727268" sldId="287"/>
        </pc:sldMkLst>
        <pc:spChg chg="mod">
          <ac:chgData name="Mike, Thomas" userId="S::tmike@akronchildrens.org::d5348352-782f-4aed-a4d9-7ea80d83015c" providerId="AD" clId="Web-{C5BBAA57-8456-7743-D25A-C96D67B21646}" dt="2022-08-28T20:21:57.081" v="460" actId="20577"/>
          <ac:spMkLst>
            <pc:docMk/>
            <pc:sldMk cId="2436727268" sldId="287"/>
            <ac:spMk id="2" creationId="{4C6038ED-E7AE-51F7-4EC9-85913382CEFC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1:54.862" v="459" actId="20577"/>
          <ac:spMkLst>
            <pc:docMk/>
            <pc:sldMk cId="2436727268" sldId="287"/>
            <ac:spMk id="3" creationId="{5CA4369D-8823-3682-DE14-6BAD4638833B}"/>
          </ac:spMkLst>
        </pc:spChg>
        <pc:graphicFrameChg chg="add mod modGraphic">
          <ac:chgData name="Mike, Thomas" userId="S::tmike@akronchildrens.org::d5348352-782f-4aed-a4d9-7ea80d83015c" providerId="AD" clId="Web-{C5BBAA57-8456-7743-D25A-C96D67B21646}" dt="2022-08-28T20:15:26.697" v="305" actId="1076"/>
          <ac:graphicFrameMkLst>
            <pc:docMk/>
            <pc:sldMk cId="2436727268" sldId="287"/>
            <ac:graphicFrameMk id="6" creationId="{FC78E5A4-CE72-706C-2BE4-025E11A36543}"/>
          </ac:graphicFrameMkLst>
        </pc:graphicFrameChg>
        <pc:picChg chg="mod">
          <ac:chgData name="Mike, Thomas" userId="S::tmike@akronchildrens.org::d5348352-782f-4aed-a4d9-7ea80d83015c" providerId="AD" clId="Web-{C5BBAA57-8456-7743-D25A-C96D67B21646}" dt="2022-08-28T20:15:31.665" v="308" actId="1076"/>
          <ac:picMkLst>
            <pc:docMk/>
            <pc:sldMk cId="2436727268" sldId="287"/>
            <ac:picMk id="5" creationId="{0F0EFA33-C2AE-BAD9-4AA1-635D49E91B42}"/>
          </ac:picMkLst>
        </pc:picChg>
      </pc:sldChg>
      <pc:sldChg chg="modSp new">
        <pc:chgData name="Mike, Thomas" userId="S::tmike@akronchildrens.org::d5348352-782f-4aed-a4d9-7ea80d83015c" providerId="AD" clId="Web-{C5BBAA57-8456-7743-D25A-C96D67B21646}" dt="2022-08-28T20:22:10.815" v="472" actId="20577"/>
        <pc:sldMkLst>
          <pc:docMk/>
          <pc:sldMk cId="2349844613" sldId="288"/>
        </pc:sldMkLst>
        <pc:spChg chg="mod">
          <ac:chgData name="Mike, Thomas" userId="S::tmike@akronchildrens.org::d5348352-782f-4aed-a4d9-7ea80d83015c" providerId="AD" clId="Web-{C5BBAA57-8456-7743-D25A-C96D67B21646}" dt="2022-08-28T20:22:10.815" v="472" actId="20577"/>
          <ac:spMkLst>
            <pc:docMk/>
            <pc:sldMk cId="2349844613" sldId="288"/>
            <ac:spMk id="2" creationId="{5317ECB5-F295-BC46-25FA-47B2D84E5104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2:06.393" v="469" actId="20577"/>
          <ac:spMkLst>
            <pc:docMk/>
            <pc:sldMk cId="2349844613" sldId="288"/>
            <ac:spMk id="3" creationId="{32F62729-C0F9-CC66-1ABA-35DE872A0CB8}"/>
          </ac:spMkLst>
        </pc:spChg>
      </pc:sldChg>
      <pc:sldChg chg="addSp modSp new">
        <pc:chgData name="Mike, Thomas" userId="S::tmike@akronchildrens.org::d5348352-782f-4aed-a4d9-7ea80d83015c" providerId="AD" clId="Web-{C5BBAA57-8456-7743-D25A-C96D67B21646}" dt="2022-08-28T20:23:51.162" v="542" actId="20577"/>
        <pc:sldMkLst>
          <pc:docMk/>
          <pc:sldMk cId="2431962761" sldId="289"/>
        </pc:sldMkLst>
        <pc:spChg chg="mod">
          <ac:chgData name="Mike, Thomas" userId="S::tmike@akronchildrens.org::d5348352-782f-4aed-a4d9-7ea80d83015c" providerId="AD" clId="Web-{C5BBAA57-8456-7743-D25A-C96D67B21646}" dt="2022-08-28T20:23:51.162" v="542" actId="20577"/>
          <ac:spMkLst>
            <pc:docMk/>
            <pc:sldMk cId="2431962761" sldId="289"/>
            <ac:spMk id="2" creationId="{61C6E189-7E3E-200B-7495-7B566C9DCAED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3:36.552" v="537" actId="14100"/>
          <ac:spMkLst>
            <pc:docMk/>
            <pc:sldMk cId="2431962761" sldId="289"/>
            <ac:spMk id="3" creationId="{AF1EE135-390B-008E-4B98-80DBF66B8601}"/>
          </ac:spMkLst>
        </pc:spChg>
        <pc:picChg chg="add mod">
          <ac:chgData name="Mike, Thomas" userId="S::tmike@akronchildrens.org::d5348352-782f-4aed-a4d9-7ea80d83015c" providerId="AD" clId="Web-{C5BBAA57-8456-7743-D25A-C96D67B21646}" dt="2022-08-28T20:23:40.583" v="540" actId="1076"/>
          <ac:picMkLst>
            <pc:docMk/>
            <pc:sldMk cId="2431962761" sldId="289"/>
            <ac:picMk id="4" creationId="{06EB05F1-4542-465A-176F-770FDD155DBD}"/>
          </ac:picMkLst>
        </pc:picChg>
      </pc:sldChg>
      <pc:sldChg chg="modSp new">
        <pc:chgData name="Mike, Thomas" userId="S::tmike@akronchildrens.org::d5348352-782f-4aed-a4d9-7ea80d83015c" providerId="AD" clId="Web-{C5BBAA57-8456-7743-D25A-C96D67B21646}" dt="2022-08-28T20:26:06.633" v="611" actId="20577"/>
        <pc:sldMkLst>
          <pc:docMk/>
          <pc:sldMk cId="2416893826" sldId="290"/>
        </pc:sldMkLst>
        <pc:spChg chg="mod">
          <ac:chgData name="Mike, Thomas" userId="S::tmike@akronchildrens.org::d5348352-782f-4aed-a4d9-7ea80d83015c" providerId="AD" clId="Web-{C5BBAA57-8456-7743-D25A-C96D67B21646}" dt="2022-08-28T20:24:30.772" v="545" actId="20577"/>
          <ac:spMkLst>
            <pc:docMk/>
            <pc:sldMk cId="2416893826" sldId="290"/>
            <ac:spMk id="2" creationId="{E661CAD6-D5F6-B328-0672-33D2708A162F}"/>
          </ac:spMkLst>
        </pc:spChg>
        <pc:spChg chg="mod">
          <ac:chgData name="Mike, Thomas" userId="S::tmike@akronchildrens.org::d5348352-782f-4aed-a4d9-7ea80d83015c" providerId="AD" clId="Web-{C5BBAA57-8456-7743-D25A-C96D67B21646}" dt="2022-08-28T20:26:06.633" v="611" actId="20577"/>
          <ac:spMkLst>
            <pc:docMk/>
            <pc:sldMk cId="2416893826" sldId="290"/>
            <ac:spMk id="3" creationId="{659DA3A8-4427-F98D-9AB0-CFD83FA651E8}"/>
          </ac:spMkLst>
        </pc:spChg>
      </pc:sldChg>
    </pc:docChg>
  </pc:docChgLst>
  <pc:docChgLst>
    <pc:chgData name="Mike, Thomas" userId="S::tmike@akronchildrens.org::d5348352-782f-4aed-a4d9-7ea80d83015c" providerId="AD" clId="Web-{ECF2B981-8154-35F4-E292-56C7502936E6}"/>
    <pc:docChg chg="addSld delSld modSld">
      <pc:chgData name="Mike, Thomas" userId="S::tmike@akronchildrens.org::d5348352-782f-4aed-a4d9-7ea80d83015c" providerId="AD" clId="Web-{ECF2B981-8154-35F4-E292-56C7502936E6}" dt="2022-08-28T15:52:20.500" v="641"/>
      <pc:docMkLst>
        <pc:docMk/>
      </pc:docMkLst>
      <pc:sldChg chg="modSp">
        <pc:chgData name="Mike, Thomas" userId="S::tmike@akronchildrens.org::d5348352-782f-4aed-a4d9-7ea80d83015c" providerId="AD" clId="Web-{ECF2B981-8154-35F4-E292-56C7502936E6}" dt="2022-08-28T15:31:53.903" v="207" actId="20577"/>
        <pc:sldMkLst>
          <pc:docMk/>
          <pc:sldMk cId="2061494515" sldId="257"/>
        </pc:sldMkLst>
        <pc:spChg chg="mod">
          <ac:chgData name="Mike, Thomas" userId="S::tmike@akronchildrens.org::d5348352-782f-4aed-a4d9-7ea80d83015c" providerId="AD" clId="Web-{ECF2B981-8154-35F4-E292-56C7502936E6}" dt="2022-08-28T15:31:53.903" v="207" actId="20577"/>
          <ac:spMkLst>
            <pc:docMk/>
            <pc:sldMk cId="2061494515" sldId="257"/>
            <ac:spMk id="3" creationId="{17C3227F-76CE-0AB7-54E0-CE6861358C4D}"/>
          </ac:spMkLst>
        </pc:spChg>
      </pc:sldChg>
      <pc:sldChg chg="addSp delSp modSp">
        <pc:chgData name="Mike, Thomas" userId="S::tmike@akronchildrens.org::d5348352-782f-4aed-a4d9-7ea80d83015c" providerId="AD" clId="Web-{ECF2B981-8154-35F4-E292-56C7502936E6}" dt="2022-08-28T15:45:43.994" v="448" actId="20577"/>
        <pc:sldMkLst>
          <pc:docMk/>
          <pc:sldMk cId="535150567" sldId="260"/>
        </pc:sldMkLst>
        <pc:spChg chg="mod">
          <ac:chgData name="Mike, Thomas" userId="S::tmike@akronchildrens.org::d5348352-782f-4aed-a4d9-7ea80d83015c" providerId="AD" clId="Web-{ECF2B981-8154-35F4-E292-56C7502936E6}" dt="2022-08-28T15:45:43.994" v="448" actId="20577"/>
          <ac:spMkLst>
            <pc:docMk/>
            <pc:sldMk cId="535150567" sldId="260"/>
            <ac:spMk id="3" creationId="{F6209417-836B-1F25-64E7-D794B68ABBFF}"/>
          </ac:spMkLst>
        </pc:spChg>
        <pc:spChg chg="del">
          <ac:chgData name="Mike, Thomas" userId="S::tmike@akronchildrens.org::d5348352-782f-4aed-a4d9-7ea80d83015c" providerId="AD" clId="Web-{ECF2B981-8154-35F4-E292-56C7502936E6}" dt="2022-08-28T15:37:37.554" v="257"/>
          <ac:spMkLst>
            <pc:docMk/>
            <pc:sldMk cId="535150567" sldId="260"/>
            <ac:spMk id="4" creationId="{CBB649B3-6CEC-E77E-F567-A9C7A15F6900}"/>
          </ac:spMkLst>
        </pc:spChg>
        <pc:spChg chg="add mod">
          <ac:chgData name="Mike, Thomas" userId="S::tmike@akronchildrens.org::d5348352-782f-4aed-a4d9-7ea80d83015c" providerId="AD" clId="Web-{ECF2B981-8154-35F4-E292-56C7502936E6}" dt="2022-08-28T15:38:04.289" v="265" actId="1076"/>
          <ac:spMkLst>
            <pc:docMk/>
            <pc:sldMk cId="535150567" sldId="260"/>
            <ac:spMk id="6" creationId="{7E814E85-91A9-1C0B-0D0A-BAB7F5CA9CDE}"/>
          </ac:spMkLst>
        </pc:spChg>
        <pc:spChg chg="add del mod">
          <ac:chgData name="Mike, Thomas" userId="S::tmike@akronchildrens.org::d5348352-782f-4aed-a4d9-7ea80d83015c" providerId="AD" clId="Web-{ECF2B981-8154-35F4-E292-56C7502936E6}" dt="2022-08-28T15:43:48.629" v="392"/>
          <ac:spMkLst>
            <pc:docMk/>
            <pc:sldMk cId="535150567" sldId="260"/>
            <ac:spMk id="8" creationId="{B3071C94-18AE-B97A-AA5E-4138A4974D0D}"/>
          </ac:spMkLst>
        </pc:spChg>
        <pc:spChg chg="add del mod">
          <ac:chgData name="Mike, Thomas" userId="S::tmike@akronchildrens.org::d5348352-782f-4aed-a4d9-7ea80d83015c" providerId="AD" clId="Web-{ECF2B981-8154-35F4-E292-56C7502936E6}" dt="2022-08-28T15:44:12.239" v="395"/>
          <ac:spMkLst>
            <pc:docMk/>
            <pc:sldMk cId="535150567" sldId="260"/>
            <ac:spMk id="9" creationId="{BAC438CB-3F93-F0A4-A3FA-58DBB6CF854D}"/>
          </ac:spMkLst>
        </pc:spChg>
        <pc:spChg chg="add mod">
          <ac:chgData name="Mike, Thomas" userId="S::tmike@akronchildrens.org::d5348352-782f-4aed-a4d9-7ea80d83015c" providerId="AD" clId="Web-{ECF2B981-8154-35F4-E292-56C7502936E6}" dt="2022-08-28T15:44:51.740" v="407" actId="14100"/>
          <ac:spMkLst>
            <pc:docMk/>
            <pc:sldMk cId="535150567" sldId="260"/>
            <ac:spMk id="11" creationId="{BD0B5C46-D22E-1870-6D5F-B0ADA390ED86}"/>
          </ac:spMkLst>
        </pc:spChg>
        <pc:picChg chg="add mod ord">
          <ac:chgData name="Mike, Thomas" userId="S::tmike@akronchildrens.org::d5348352-782f-4aed-a4d9-7ea80d83015c" providerId="AD" clId="Web-{ECF2B981-8154-35F4-E292-56C7502936E6}" dt="2022-08-28T15:37:44.242" v="260" actId="1076"/>
          <ac:picMkLst>
            <pc:docMk/>
            <pc:sldMk cId="535150567" sldId="260"/>
            <ac:picMk id="5" creationId="{4D77E30C-00B9-CD76-5BC9-28E38DEFC63D}"/>
          </ac:picMkLst>
        </pc:picChg>
        <pc:picChg chg="add del mod">
          <ac:chgData name="Mike, Thomas" userId="S::tmike@akronchildrens.org::d5348352-782f-4aed-a4d9-7ea80d83015c" providerId="AD" clId="Web-{ECF2B981-8154-35F4-E292-56C7502936E6}" dt="2022-08-28T15:43:47.363" v="391"/>
          <ac:picMkLst>
            <pc:docMk/>
            <pc:sldMk cId="535150567" sldId="260"/>
            <ac:picMk id="7" creationId="{FCAA5FF8-ECF1-6A70-6E0E-D0C647002365}"/>
          </ac:picMkLst>
        </pc:picChg>
        <pc:picChg chg="add mod">
          <ac:chgData name="Mike, Thomas" userId="S::tmike@akronchildrens.org::d5348352-782f-4aed-a4d9-7ea80d83015c" providerId="AD" clId="Web-{ECF2B981-8154-35F4-E292-56C7502936E6}" dt="2022-08-28T15:44:43.021" v="406" actId="14100"/>
          <ac:picMkLst>
            <pc:docMk/>
            <pc:sldMk cId="535150567" sldId="260"/>
            <ac:picMk id="10" creationId="{EF06F4E0-5594-E530-0F66-BE812E475437}"/>
          </ac:picMkLst>
        </pc:picChg>
      </pc:sldChg>
      <pc:sldChg chg="modSp new">
        <pc:chgData name="Mike, Thomas" userId="S::tmike@akronchildrens.org::d5348352-782f-4aed-a4d9-7ea80d83015c" providerId="AD" clId="Web-{ECF2B981-8154-35F4-E292-56C7502936E6}" dt="2022-08-28T15:31:36.543" v="193" actId="20577"/>
        <pc:sldMkLst>
          <pc:docMk/>
          <pc:sldMk cId="2161440602" sldId="261"/>
        </pc:sldMkLst>
        <pc:spChg chg="mod">
          <ac:chgData name="Mike, Thomas" userId="S::tmike@akronchildrens.org::d5348352-782f-4aed-a4d9-7ea80d83015c" providerId="AD" clId="Web-{ECF2B981-8154-35F4-E292-56C7502936E6}" dt="2022-08-28T15:27:38.175" v="35" actId="20577"/>
          <ac:spMkLst>
            <pc:docMk/>
            <pc:sldMk cId="2161440602" sldId="261"/>
            <ac:spMk id="2" creationId="{D5263083-BC86-9A26-EE54-7C3663095859}"/>
          </ac:spMkLst>
        </pc:spChg>
        <pc:spChg chg="mod">
          <ac:chgData name="Mike, Thomas" userId="S::tmike@akronchildrens.org::d5348352-782f-4aed-a4d9-7ea80d83015c" providerId="AD" clId="Web-{ECF2B981-8154-35F4-E292-56C7502936E6}" dt="2022-08-28T15:31:36.543" v="193" actId="20577"/>
          <ac:spMkLst>
            <pc:docMk/>
            <pc:sldMk cId="2161440602" sldId="261"/>
            <ac:spMk id="3" creationId="{DE0B9534-B66A-63CA-4BD1-D9BA24F5C67B}"/>
          </ac:spMkLst>
        </pc:spChg>
      </pc:sldChg>
      <pc:sldChg chg="modSp new">
        <pc:chgData name="Mike, Thomas" userId="S::tmike@akronchildrens.org::d5348352-782f-4aed-a4d9-7ea80d83015c" providerId="AD" clId="Web-{ECF2B981-8154-35F4-E292-56C7502936E6}" dt="2022-08-28T15:40:38.513" v="381" actId="20577"/>
        <pc:sldMkLst>
          <pc:docMk/>
          <pc:sldMk cId="148545680" sldId="262"/>
        </pc:sldMkLst>
        <pc:spChg chg="mod">
          <ac:chgData name="Mike, Thomas" userId="S::tmike@akronchildrens.org::d5348352-782f-4aed-a4d9-7ea80d83015c" providerId="AD" clId="Web-{ECF2B981-8154-35F4-E292-56C7502936E6}" dt="2022-08-28T15:38:45.572" v="295" actId="20577"/>
          <ac:spMkLst>
            <pc:docMk/>
            <pc:sldMk cId="148545680" sldId="262"/>
            <ac:spMk id="2" creationId="{F2607875-BC2E-3F0F-22A3-E638B6DD4F6B}"/>
          </ac:spMkLst>
        </pc:spChg>
        <pc:spChg chg="mod">
          <ac:chgData name="Mike, Thomas" userId="S::tmike@akronchildrens.org::d5348352-782f-4aed-a4d9-7ea80d83015c" providerId="AD" clId="Web-{ECF2B981-8154-35F4-E292-56C7502936E6}" dt="2022-08-28T15:40:38.513" v="381" actId="20577"/>
          <ac:spMkLst>
            <pc:docMk/>
            <pc:sldMk cId="148545680" sldId="262"/>
            <ac:spMk id="3" creationId="{0AE86FD8-AEC7-558B-4D0C-3DB0B5B896D8}"/>
          </ac:spMkLst>
        </pc:spChg>
      </pc:sldChg>
      <pc:sldChg chg="addSp delSp modSp new del">
        <pc:chgData name="Mike, Thomas" userId="S::tmike@akronchildrens.org::d5348352-782f-4aed-a4d9-7ea80d83015c" providerId="AD" clId="Web-{ECF2B981-8154-35F4-E292-56C7502936E6}" dt="2022-08-28T15:48:48.937" v="491"/>
        <pc:sldMkLst>
          <pc:docMk/>
          <pc:sldMk cId="4050151348" sldId="263"/>
        </pc:sldMkLst>
        <pc:spChg chg="mod">
          <ac:chgData name="Mike, Thomas" userId="S::tmike@akronchildrens.org::d5348352-782f-4aed-a4d9-7ea80d83015c" providerId="AD" clId="Web-{ECF2B981-8154-35F4-E292-56C7502936E6}" dt="2022-08-28T15:46:30.417" v="452" actId="20577"/>
          <ac:spMkLst>
            <pc:docMk/>
            <pc:sldMk cId="4050151348" sldId="263"/>
            <ac:spMk id="2" creationId="{FF5A6C2B-5487-1112-884C-5099904934B6}"/>
          </ac:spMkLst>
        </pc:spChg>
        <pc:spChg chg="del mod">
          <ac:chgData name="Mike, Thomas" userId="S::tmike@akronchildrens.org::d5348352-782f-4aed-a4d9-7ea80d83015c" providerId="AD" clId="Web-{ECF2B981-8154-35F4-E292-56C7502936E6}" dt="2022-08-28T15:46:56.183" v="475"/>
          <ac:spMkLst>
            <pc:docMk/>
            <pc:sldMk cId="4050151348" sldId="263"/>
            <ac:spMk id="3" creationId="{87A98EF0-AA2D-21D9-649A-088AC781FCD7}"/>
          </ac:spMkLst>
        </pc:spChg>
        <pc:spChg chg="del">
          <ac:chgData name="Mike, Thomas" userId="S::tmike@akronchildrens.org::d5348352-782f-4aed-a4d9-7ea80d83015c" providerId="AD" clId="Web-{ECF2B981-8154-35F4-E292-56C7502936E6}" dt="2022-08-28T15:46:57.902" v="476"/>
          <ac:spMkLst>
            <pc:docMk/>
            <pc:sldMk cId="4050151348" sldId="263"/>
            <ac:spMk id="4" creationId="{1089268F-E617-00C7-D679-FA3C9DF35AB8}"/>
          </ac:spMkLst>
        </pc:spChg>
        <pc:picChg chg="add del mod">
          <ac:chgData name="Mike, Thomas" userId="S::tmike@akronchildrens.org::d5348352-782f-4aed-a4d9-7ea80d83015c" providerId="AD" clId="Web-{ECF2B981-8154-35F4-E292-56C7502936E6}" dt="2022-08-28T15:47:40.435" v="484"/>
          <ac:picMkLst>
            <pc:docMk/>
            <pc:sldMk cId="4050151348" sldId="263"/>
            <ac:picMk id="5" creationId="{56657C4E-C034-98AF-4F55-2E6B7CBD5B97}"/>
          </ac:picMkLst>
        </pc:picChg>
        <pc:picChg chg="add mod">
          <ac:chgData name="Mike, Thomas" userId="S::tmike@akronchildrens.org::d5348352-782f-4aed-a4d9-7ea80d83015c" providerId="AD" clId="Web-{ECF2B981-8154-35F4-E292-56C7502936E6}" dt="2022-08-28T15:48:35.077" v="489" actId="1076"/>
          <ac:picMkLst>
            <pc:docMk/>
            <pc:sldMk cId="4050151348" sldId="263"/>
            <ac:picMk id="6" creationId="{2FAC4C6E-277A-9C95-EBDC-765D05DBB050}"/>
          </ac:picMkLst>
        </pc:picChg>
      </pc:sldChg>
      <pc:sldChg chg="addSp delSp modSp new">
        <pc:chgData name="Mike, Thomas" userId="S::tmike@akronchildrens.org::d5348352-782f-4aed-a4d9-7ea80d83015c" providerId="AD" clId="Web-{ECF2B981-8154-35F4-E292-56C7502936E6}" dt="2022-08-28T15:51:23.780" v="621" actId="20577"/>
        <pc:sldMkLst>
          <pc:docMk/>
          <pc:sldMk cId="1748941450" sldId="264"/>
        </pc:sldMkLst>
        <pc:spChg chg="mod">
          <ac:chgData name="Mike, Thomas" userId="S::tmike@akronchildrens.org::d5348352-782f-4aed-a4d9-7ea80d83015c" providerId="AD" clId="Web-{ECF2B981-8154-35F4-E292-56C7502936E6}" dt="2022-08-28T15:48:54.047" v="494" actId="20577"/>
          <ac:spMkLst>
            <pc:docMk/>
            <pc:sldMk cId="1748941450" sldId="264"/>
            <ac:spMk id="2" creationId="{0F0D8372-9AE2-D37B-EB98-C1D23CBCD0EC}"/>
          </ac:spMkLst>
        </pc:spChg>
        <pc:spChg chg="mod">
          <ac:chgData name="Mike, Thomas" userId="S::tmike@akronchildrens.org::d5348352-782f-4aed-a4d9-7ea80d83015c" providerId="AD" clId="Web-{ECF2B981-8154-35F4-E292-56C7502936E6}" dt="2022-08-28T15:51:23.780" v="621" actId="20577"/>
          <ac:spMkLst>
            <pc:docMk/>
            <pc:sldMk cId="1748941450" sldId="264"/>
            <ac:spMk id="3" creationId="{0BB93281-0D3F-8DDD-AF43-A668B9A6B31E}"/>
          </ac:spMkLst>
        </pc:spChg>
        <pc:spChg chg="del">
          <ac:chgData name="Mike, Thomas" userId="S::tmike@akronchildrens.org::d5348352-782f-4aed-a4d9-7ea80d83015c" providerId="AD" clId="Web-{ECF2B981-8154-35F4-E292-56C7502936E6}" dt="2022-08-28T15:48:55.281" v="495"/>
          <ac:spMkLst>
            <pc:docMk/>
            <pc:sldMk cId="1748941450" sldId="264"/>
            <ac:spMk id="4" creationId="{77CB242D-950E-872B-468A-460E5D5E506A}"/>
          </ac:spMkLst>
        </pc:spChg>
        <pc:picChg chg="add mod ord">
          <ac:chgData name="Mike, Thomas" userId="S::tmike@akronchildrens.org::d5348352-782f-4aed-a4d9-7ea80d83015c" providerId="AD" clId="Web-{ECF2B981-8154-35F4-E292-56C7502936E6}" dt="2022-08-28T15:48:59.297" v="498" actId="1076"/>
          <ac:picMkLst>
            <pc:docMk/>
            <pc:sldMk cId="1748941450" sldId="264"/>
            <ac:picMk id="5" creationId="{F45BF21E-BB77-D41A-68F5-E1377B2CA264}"/>
          </ac:picMkLst>
        </pc:picChg>
      </pc:sldChg>
      <pc:sldChg chg="delSp modSp new mod modClrScheme chgLayout">
        <pc:chgData name="Mike, Thomas" userId="S::tmike@akronchildrens.org::d5348352-782f-4aed-a4d9-7ea80d83015c" providerId="AD" clId="Web-{ECF2B981-8154-35F4-E292-56C7502936E6}" dt="2022-08-28T15:52:20.500" v="641"/>
        <pc:sldMkLst>
          <pc:docMk/>
          <pc:sldMk cId="1808301381" sldId="265"/>
        </pc:sldMkLst>
        <pc:spChg chg="mod ord">
          <ac:chgData name="Mike, Thomas" userId="S::tmike@akronchildrens.org::d5348352-782f-4aed-a4d9-7ea80d83015c" providerId="AD" clId="Web-{ECF2B981-8154-35F4-E292-56C7502936E6}" dt="2022-08-28T15:52:20.500" v="641"/>
          <ac:spMkLst>
            <pc:docMk/>
            <pc:sldMk cId="1808301381" sldId="265"/>
            <ac:spMk id="2" creationId="{A490F8A8-AE53-40E6-BA19-4206630E0552}"/>
          </ac:spMkLst>
        </pc:spChg>
        <pc:spChg chg="mod ord">
          <ac:chgData name="Mike, Thomas" userId="S::tmike@akronchildrens.org::d5348352-782f-4aed-a4d9-7ea80d83015c" providerId="AD" clId="Web-{ECF2B981-8154-35F4-E292-56C7502936E6}" dt="2022-08-28T15:52:20.500" v="641"/>
          <ac:spMkLst>
            <pc:docMk/>
            <pc:sldMk cId="1808301381" sldId="265"/>
            <ac:spMk id="3" creationId="{7435271E-FA12-4393-16A0-DCA6B7427274}"/>
          </ac:spMkLst>
        </pc:spChg>
        <pc:spChg chg="del">
          <ac:chgData name="Mike, Thomas" userId="S::tmike@akronchildrens.org::d5348352-782f-4aed-a4d9-7ea80d83015c" providerId="AD" clId="Web-{ECF2B981-8154-35F4-E292-56C7502936E6}" dt="2022-08-28T15:52:15.953" v="640"/>
          <ac:spMkLst>
            <pc:docMk/>
            <pc:sldMk cId="1808301381" sldId="265"/>
            <ac:spMk id="4" creationId="{C61F95B9-9C99-5585-0992-3EFE7C27CAA1}"/>
          </ac:spMkLst>
        </pc:spChg>
      </pc:sldChg>
    </pc:docChg>
  </pc:docChgLst>
  <pc:docChgLst>
    <pc:chgData name="Mike, Thomas" userId="S::tmike@akronchildrens.org::d5348352-782f-4aed-a4d9-7ea80d83015c" providerId="AD" clId="Web-{2F01BAC4-324C-4B78-97E9-F9785B8B985D}"/>
    <pc:docChg chg="addSld modSld">
      <pc:chgData name="Mike, Thomas" userId="S::tmike@akronchildrens.org::d5348352-782f-4aed-a4d9-7ea80d83015c" providerId="AD" clId="Web-{2F01BAC4-324C-4B78-97E9-F9785B8B985D}" dt="2022-08-24T15:50:01.438" v="243" actId="20577"/>
      <pc:docMkLst>
        <pc:docMk/>
      </pc:docMkLst>
      <pc:sldChg chg="modSp">
        <pc:chgData name="Mike, Thomas" userId="S::tmike@akronchildrens.org::d5348352-782f-4aed-a4d9-7ea80d83015c" providerId="AD" clId="Web-{2F01BAC4-324C-4B78-97E9-F9785B8B985D}" dt="2022-08-24T15:38:40.099" v="38" actId="20577"/>
        <pc:sldMkLst>
          <pc:docMk/>
          <pc:sldMk cId="109857222" sldId="256"/>
        </pc:sldMkLst>
        <pc:spChg chg="mod">
          <ac:chgData name="Mike, Thomas" userId="S::tmike@akronchildrens.org::d5348352-782f-4aed-a4d9-7ea80d83015c" providerId="AD" clId="Web-{2F01BAC4-324C-4B78-97E9-F9785B8B985D}" dt="2022-08-24T15:37:54.707" v="19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ike, Thomas" userId="S::tmike@akronchildrens.org::d5348352-782f-4aed-a4d9-7ea80d83015c" providerId="AD" clId="Web-{2F01BAC4-324C-4B78-97E9-F9785B8B985D}" dt="2022-08-24T15:38:40.099" v="38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 new mod modClrScheme chgLayout">
        <pc:chgData name="Mike, Thomas" userId="S::tmike@akronchildrens.org::d5348352-782f-4aed-a4d9-7ea80d83015c" providerId="AD" clId="Web-{2F01BAC4-324C-4B78-97E9-F9785B8B985D}" dt="2022-08-24T15:49:03.437" v="213" actId="20577"/>
        <pc:sldMkLst>
          <pc:docMk/>
          <pc:sldMk cId="2061494515" sldId="257"/>
        </pc:sldMkLst>
        <pc:spChg chg="mod ord">
          <ac:chgData name="Mike, Thomas" userId="S::tmike@akronchildrens.org::d5348352-782f-4aed-a4d9-7ea80d83015c" providerId="AD" clId="Web-{2F01BAC4-324C-4B78-97E9-F9785B8B985D}" dt="2022-08-24T15:43:21.807" v="62" actId="20577"/>
          <ac:spMkLst>
            <pc:docMk/>
            <pc:sldMk cId="2061494515" sldId="257"/>
            <ac:spMk id="2" creationId="{79C8C95A-7E58-7164-57DE-C0E26441A6A2}"/>
          </ac:spMkLst>
        </pc:spChg>
        <pc:spChg chg="add del mod ord">
          <ac:chgData name="Mike, Thomas" userId="S::tmike@akronchildrens.org::d5348352-782f-4aed-a4d9-7ea80d83015c" providerId="AD" clId="Web-{2F01BAC4-324C-4B78-97E9-F9785B8B985D}" dt="2022-08-24T15:49:03.437" v="213" actId="20577"/>
          <ac:spMkLst>
            <pc:docMk/>
            <pc:sldMk cId="2061494515" sldId="257"/>
            <ac:spMk id="3" creationId="{17C3227F-76CE-0AB7-54E0-CE6861358C4D}"/>
          </ac:spMkLst>
        </pc:spChg>
        <pc:spChg chg="add del mod ord">
          <ac:chgData name="Mike, Thomas" userId="S::tmike@akronchildrens.org::d5348352-782f-4aed-a4d9-7ea80d83015c" providerId="AD" clId="Web-{2F01BAC4-324C-4B78-97E9-F9785B8B985D}" dt="2022-08-24T15:40:43.882" v="49"/>
          <ac:spMkLst>
            <pc:docMk/>
            <pc:sldMk cId="2061494515" sldId="257"/>
            <ac:spMk id="4" creationId="{A546E827-787D-13EC-04B2-EAECFEEAE057}"/>
          </ac:spMkLst>
        </pc:spChg>
        <pc:picChg chg="add del mod ord">
          <ac:chgData name="Mike, Thomas" userId="S::tmike@akronchildrens.org::d5348352-782f-4aed-a4d9-7ea80d83015c" providerId="AD" clId="Web-{2F01BAC4-324C-4B78-97E9-F9785B8B985D}" dt="2022-08-24T15:40:34.882" v="43"/>
          <ac:picMkLst>
            <pc:docMk/>
            <pc:sldMk cId="2061494515" sldId="257"/>
            <ac:picMk id="5" creationId="{CE6838A4-4418-65EB-D4BD-3481735A9608}"/>
          </ac:picMkLst>
        </pc:picChg>
        <pc:picChg chg="add del mod ord">
          <ac:chgData name="Mike, Thomas" userId="S::tmike@akronchildrens.org::d5348352-782f-4aed-a4d9-7ea80d83015c" providerId="AD" clId="Web-{2F01BAC4-324C-4B78-97E9-F9785B8B985D}" dt="2022-08-24T15:40:38.069" v="45"/>
          <ac:picMkLst>
            <pc:docMk/>
            <pc:sldMk cId="2061494515" sldId="257"/>
            <ac:picMk id="6" creationId="{D3D7076D-2E97-F720-42BF-9CB2B6D5F281}"/>
          </ac:picMkLst>
        </pc:picChg>
        <pc:picChg chg="add del mod ord">
          <ac:chgData name="Mike, Thomas" userId="S::tmike@akronchildrens.org::d5348352-782f-4aed-a4d9-7ea80d83015c" providerId="AD" clId="Web-{2F01BAC4-324C-4B78-97E9-F9785B8B985D}" dt="2022-08-24T15:40:41.398" v="47"/>
          <ac:picMkLst>
            <pc:docMk/>
            <pc:sldMk cId="2061494515" sldId="257"/>
            <ac:picMk id="7" creationId="{A6ACE019-43C1-80B5-6C36-6F46C0F6BD43}"/>
          </ac:picMkLst>
        </pc:picChg>
        <pc:picChg chg="add mod ord modCrop">
          <ac:chgData name="Mike, Thomas" userId="S::tmike@akronchildrens.org::d5348352-782f-4aed-a4d9-7ea80d83015c" providerId="AD" clId="Web-{2F01BAC4-324C-4B78-97E9-F9785B8B985D}" dt="2022-08-24T15:41:28.258" v="56" actId="1076"/>
          <ac:picMkLst>
            <pc:docMk/>
            <pc:sldMk cId="2061494515" sldId="257"/>
            <ac:picMk id="8" creationId="{13E58753-3E3E-4D09-59F2-D3A0C0342B3E}"/>
          </ac:picMkLst>
        </pc:picChg>
      </pc:sldChg>
      <pc:sldChg chg="addSp delSp modSp new">
        <pc:chgData name="Mike, Thomas" userId="S::tmike@akronchildrens.org::d5348352-782f-4aed-a4d9-7ea80d83015c" providerId="AD" clId="Web-{2F01BAC4-324C-4B78-97E9-F9785B8B985D}" dt="2022-08-24T15:47:04.592" v="194" actId="14100"/>
        <pc:sldMkLst>
          <pc:docMk/>
          <pc:sldMk cId="1082208160" sldId="258"/>
        </pc:sldMkLst>
        <pc:spChg chg="mod">
          <ac:chgData name="Mike, Thomas" userId="S::tmike@akronchildrens.org::d5348352-782f-4aed-a4d9-7ea80d83015c" providerId="AD" clId="Web-{2F01BAC4-324C-4B78-97E9-F9785B8B985D}" dt="2022-08-24T15:44:19.432" v="95" actId="20577"/>
          <ac:spMkLst>
            <pc:docMk/>
            <pc:sldMk cId="1082208160" sldId="258"/>
            <ac:spMk id="2" creationId="{1549BBF9-4D81-5EC4-835B-6DA5BD4CE9A0}"/>
          </ac:spMkLst>
        </pc:spChg>
        <pc:spChg chg="mod">
          <ac:chgData name="Mike, Thomas" userId="S::tmike@akronchildrens.org::d5348352-782f-4aed-a4d9-7ea80d83015c" providerId="AD" clId="Web-{2F01BAC4-324C-4B78-97E9-F9785B8B985D}" dt="2022-08-24T15:44:51.949" v="102" actId="20577"/>
          <ac:spMkLst>
            <pc:docMk/>
            <pc:sldMk cId="1082208160" sldId="258"/>
            <ac:spMk id="3" creationId="{6E9FF52A-2D22-B332-94FB-87FAF26545F4}"/>
          </ac:spMkLst>
        </pc:spChg>
        <pc:spChg chg="del">
          <ac:chgData name="Mike, Thomas" userId="S::tmike@akronchildrens.org::d5348352-782f-4aed-a4d9-7ea80d83015c" providerId="AD" clId="Web-{2F01BAC4-324C-4B78-97E9-F9785B8B985D}" dt="2022-08-24T15:44:01.479" v="80"/>
          <ac:spMkLst>
            <pc:docMk/>
            <pc:sldMk cId="1082208160" sldId="258"/>
            <ac:spMk id="4" creationId="{898810F8-E410-27A9-41CC-D2D71715CE7B}"/>
          </ac:spMkLst>
        </pc:spChg>
        <pc:picChg chg="add mod">
          <ac:chgData name="Mike, Thomas" userId="S::tmike@akronchildrens.org::d5348352-782f-4aed-a4d9-7ea80d83015c" providerId="AD" clId="Web-{2F01BAC4-324C-4B78-97E9-F9785B8B985D}" dt="2022-08-24T15:47:04.592" v="194" actId="14100"/>
          <ac:picMkLst>
            <pc:docMk/>
            <pc:sldMk cId="1082208160" sldId="258"/>
            <ac:picMk id="5" creationId="{1E127217-0F32-F61F-7BB0-0A5A5DC5B4E7}"/>
          </ac:picMkLst>
        </pc:picChg>
      </pc:sldChg>
      <pc:sldChg chg="addSp delSp modSp new">
        <pc:chgData name="Mike, Thomas" userId="S::tmike@akronchildrens.org::d5348352-782f-4aed-a4d9-7ea80d83015c" providerId="AD" clId="Web-{2F01BAC4-324C-4B78-97E9-F9785B8B985D}" dt="2022-08-24T15:49:21.031" v="224" actId="20577"/>
        <pc:sldMkLst>
          <pc:docMk/>
          <pc:sldMk cId="89684966" sldId="259"/>
        </pc:sldMkLst>
        <pc:spChg chg="mod">
          <ac:chgData name="Mike, Thomas" userId="S::tmike@akronchildrens.org::d5348352-782f-4aed-a4d9-7ea80d83015c" providerId="AD" clId="Web-{2F01BAC4-324C-4B78-97E9-F9785B8B985D}" dt="2022-08-24T15:49:21.031" v="224" actId="20577"/>
          <ac:spMkLst>
            <pc:docMk/>
            <pc:sldMk cId="89684966" sldId="259"/>
            <ac:spMk id="2" creationId="{79701C6E-C9D8-F0C4-D576-878DCB4ED765}"/>
          </ac:spMkLst>
        </pc:spChg>
        <pc:spChg chg="mod">
          <ac:chgData name="Mike, Thomas" userId="S::tmike@akronchildrens.org::d5348352-782f-4aed-a4d9-7ea80d83015c" providerId="AD" clId="Web-{2F01BAC4-324C-4B78-97E9-F9785B8B985D}" dt="2022-08-24T15:47:37.905" v="203" actId="20577"/>
          <ac:spMkLst>
            <pc:docMk/>
            <pc:sldMk cId="89684966" sldId="259"/>
            <ac:spMk id="3" creationId="{6208F25D-F3C0-31BE-0071-0198E553F782}"/>
          </ac:spMkLst>
        </pc:spChg>
        <pc:spChg chg="del">
          <ac:chgData name="Mike, Thomas" userId="S::tmike@akronchildrens.org::d5348352-782f-4aed-a4d9-7ea80d83015c" providerId="AD" clId="Web-{2F01BAC4-324C-4B78-97E9-F9785B8B985D}" dt="2022-08-24T15:47:16.201" v="196"/>
          <ac:spMkLst>
            <pc:docMk/>
            <pc:sldMk cId="89684966" sldId="259"/>
            <ac:spMk id="4" creationId="{70659DC9-E00C-A7F0-CF99-B93B8AAF862A}"/>
          </ac:spMkLst>
        </pc:spChg>
        <pc:picChg chg="add mod">
          <ac:chgData name="Mike, Thomas" userId="S::tmike@akronchildrens.org::d5348352-782f-4aed-a4d9-7ea80d83015c" providerId="AD" clId="Web-{2F01BAC4-324C-4B78-97E9-F9785B8B985D}" dt="2022-08-24T15:47:09.576" v="195" actId="14100"/>
          <ac:picMkLst>
            <pc:docMk/>
            <pc:sldMk cId="89684966" sldId="259"/>
            <ac:picMk id="6" creationId="{011A42B2-2D98-F786-C9CB-9223193D14E8}"/>
          </ac:picMkLst>
        </pc:picChg>
      </pc:sldChg>
      <pc:sldChg chg="modSp new">
        <pc:chgData name="Mike, Thomas" userId="S::tmike@akronchildrens.org::d5348352-782f-4aed-a4d9-7ea80d83015c" providerId="AD" clId="Web-{2F01BAC4-324C-4B78-97E9-F9785B8B985D}" dt="2022-08-24T15:50:01.438" v="243" actId="20577"/>
        <pc:sldMkLst>
          <pc:docMk/>
          <pc:sldMk cId="535150567" sldId="260"/>
        </pc:sldMkLst>
        <pc:spChg chg="mod">
          <ac:chgData name="Mike, Thomas" userId="S::tmike@akronchildrens.org::d5348352-782f-4aed-a4d9-7ea80d83015c" providerId="AD" clId="Web-{2F01BAC4-324C-4B78-97E9-F9785B8B985D}" dt="2022-08-24T15:49:40.876" v="226" actId="20577"/>
          <ac:spMkLst>
            <pc:docMk/>
            <pc:sldMk cId="535150567" sldId="260"/>
            <ac:spMk id="2" creationId="{F99A15C8-93C1-0A45-06C0-C82B35D0AD13}"/>
          </ac:spMkLst>
        </pc:spChg>
        <pc:spChg chg="mod">
          <ac:chgData name="Mike, Thomas" userId="S::tmike@akronchildrens.org::d5348352-782f-4aed-a4d9-7ea80d83015c" providerId="AD" clId="Web-{2F01BAC4-324C-4B78-97E9-F9785B8B985D}" dt="2022-08-24T15:50:01.438" v="243" actId="20577"/>
          <ac:spMkLst>
            <pc:docMk/>
            <pc:sldMk cId="535150567" sldId="260"/>
            <ac:spMk id="3" creationId="{F6209417-836B-1F25-64E7-D794B68ABBFF}"/>
          </ac:spMkLst>
        </pc:spChg>
      </pc:sldChg>
    </pc:docChg>
  </pc:docChgLst>
  <pc:docChgLst>
    <pc:chgData name="Mike, Thomas" userId="S::tmike@akronchildrens.org::d5348352-782f-4aed-a4d9-7ea80d83015c" providerId="AD" clId="Web-{0E023905-3A88-FC2D-DC9C-D17D7C5C5B90}"/>
    <pc:docChg chg="modSld">
      <pc:chgData name="Mike, Thomas" userId="S::tmike@akronchildrens.org::d5348352-782f-4aed-a4d9-7ea80d83015c" providerId="AD" clId="Web-{0E023905-3A88-FC2D-DC9C-D17D7C5C5B90}" dt="2022-08-28T21:12:17.461" v="20" actId="20577"/>
      <pc:docMkLst>
        <pc:docMk/>
      </pc:docMkLst>
      <pc:sldChg chg="modSp">
        <pc:chgData name="Mike, Thomas" userId="S::tmike@akronchildrens.org::d5348352-782f-4aed-a4d9-7ea80d83015c" providerId="AD" clId="Web-{0E023905-3A88-FC2D-DC9C-D17D7C5C5B90}" dt="2022-08-28T21:01:15.031" v="2" actId="20577"/>
        <pc:sldMkLst>
          <pc:docMk/>
          <pc:sldMk cId="535150567" sldId="260"/>
        </pc:sldMkLst>
        <pc:spChg chg="mod">
          <ac:chgData name="Mike, Thomas" userId="S::tmike@akronchildrens.org::d5348352-782f-4aed-a4d9-7ea80d83015c" providerId="AD" clId="Web-{0E023905-3A88-FC2D-DC9C-D17D7C5C5B90}" dt="2022-08-28T21:01:15.031" v="2" actId="20577"/>
          <ac:spMkLst>
            <pc:docMk/>
            <pc:sldMk cId="535150567" sldId="260"/>
            <ac:spMk id="3" creationId="{F6209417-836B-1F25-64E7-D794B68ABBFF}"/>
          </ac:spMkLst>
        </pc:spChg>
      </pc:sldChg>
      <pc:sldChg chg="addSp delSp modSp">
        <pc:chgData name="Mike, Thomas" userId="S::tmike@akronchildrens.org::d5348352-782f-4aed-a4d9-7ea80d83015c" providerId="AD" clId="Web-{0E023905-3A88-FC2D-DC9C-D17D7C5C5B90}" dt="2022-08-28T21:04:48.741" v="12" actId="1076"/>
        <pc:sldMkLst>
          <pc:docMk/>
          <pc:sldMk cId="1943804625" sldId="266"/>
        </pc:sldMkLst>
        <pc:spChg chg="mod">
          <ac:chgData name="Mike, Thomas" userId="S::tmike@akronchildrens.org::d5348352-782f-4aed-a4d9-7ea80d83015c" providerId="AD" clId="Web-{0E023905-3A88-FC2D-DC9C-D17D7C5C5B90}" dt="2022-08-28T21:02:47.846" v="3" actId="14100"/>
          <ac:spMkLst>
            <pc:docMk/>
            <pc:sldMk cId="1943804625" sldId="266"/>
            <ac:spMk id="3" creationId="{4046CA93-D56C-2954-D943-25143896012E}"/>
          </ac:spMkLst>
        </pc:spChg>
        <pc:picChg chg="add del mod">
          <ac:chgData name="Mike, Thomas" userId="S::tmike@akronchildrens.org::d5348352-782f-4aed-a4d9-7ea80d83015c" providerId="AD" clId="Web-{0E023905-3A88-FC2D-DC9C-D17D7C5C5B90}" dt="2022-08-28T21:04:17.881" v="8"/>
          <ac:picMkLst>
            <pc:docMk/>
            <pc:sldMk cId="1943804625" sldId="266"/>
            <ac:picMk id="4" creationId="{6A0A6515-D41C-DEB4-17C9-F5D32D5760DE}"/>
          </ac:picMkLst>
        </pc:picChg>
        <pc:picChg chg="add mod">
          <ac:chgData name="Mike, Thomas" userId="S::tmike@akronchildrens.org::d5348352-782f-4aed-a4d9-7ea80d83015c" providerId="AD" clId="Web-{0E023905-3A88-FC2D-DC9C-D17D7C5C5B90}" dt="2022-08-28T21:04:48.741" v="12" actId="1076"/>
          <ac:picMkLst>
            <pc:docMk/>
            <pc:sldMk cId="1943804625" sldId="266"/>
            <ac:picMk id="5" creationId="{F1C8844F-EFBC-9CDF-6A1A-9691EFD4FD5F}"/>
          </ac:picMkLst>
        </pc:picChg>
      </pc:sldChg>
      <pc:sldChg chg="modSp">
        <pc:chgData name="Mike, Thomas" userId="S::tmike@akronchildrens.org::d5348352-782f-4aed-a4d9-7ea80d83015c" providerId="AD" clId="Web-{0E023905-3A88-FC2D-DC9C-D17D7C5C5B90}" dt="2022-08-28T21:12:17.461" v="20" actId="20577"/>
        <pc:sldMkLst>
          <pc:docMk/>
          <pc:sldMk cId="561982044" sldId="273"/>
        </pc:sldMkLst>
        <pc:spChg chg="mod">
          <ac:chgData name="Mike, Thomas" userId="S::tmike@akronchildrens.org::d5348352-782f-4aed-a4d9-7ea80d83015c" providerId="AD" clId="Web-{0E023905-3A88-FC2D-DC9C-D17D7C5C5B90}" dt="2022-08-28T21:12:17.461" v="20" actId="20577"/>
          <ac:spMkLst>
            <pc:docMk/>
            <pc:sldMk cId="561982044" sldId="273"/>
            <ac:spMk id="3" creationId="{3871A2AC-EDB4-2366-EB10-B49AAC7DB5DA}"/>
          </ac:spMkLst>
        </pc:spChg>
      </pc:sldChg>
      <pc:sldChg chg="addSp modSp">
        <pc:chgData name="Mike, Thomas" userId="S::tmike@akronchildrens.org::d5348352-782f-4aed-a4d9-7ea80d83015c" providerId="AD" clId="Web-{0E023905-3A88-FC2D-DC9C-D17D7C5C5B90}" dt="2022-08-28T21:10:47.787" v="19" actId="1076"/>
        <pc:sldMkLst>
          <pc:docMk/>
          <pc:sldMk cId="2349844613" sldId="288"/>
        </pc:sldMkLst>
        <pc:spChg chg="mod">
          <ac:chgData name="Mike, Thomas" userId="S::tmike@akronchildrens.org::d5348352-782f-4aed-a4d9-7ea80d83015c" providerId="AD" clId="Web-{0E023905-3A88-FC2D-DC9C-D17D7C5C5B90}" dt="2022-08-28T21:10:38.536" v="15" actId="14100"/>
          <ac:spMkLst>
            <pc:docMk/>
            <pc:sldMk cId="2349844613" sldId="288"/>
            <ac:spMk id="3" creationId="{32F62729-C0F9-CC66-1ABA-35DE872A0CB8}"/>
          </ac:spMkLst>
        </pc:spChg>
        <pc:picChg chg="add mod">
          <ac:chgData name="Mike, Thomas" userId="S::tmike@akronchildrens.org::d5348352-782f-4aed-a4d9-7ea80d83015c" providerId="AD" clId="Web-{0E023905-3A88-FC2D-DC9C-D17D7C5C5B90}" dt="2022-08-28T21:10:47.787" v="19" actId="1076"/>
          <ac:picMkLst>
            <pc:docMk/>
            <pc:sldMk cId="2349844613" sldId="288"/>
            <ac:picMk id="4" creationId="{38FC4ACC-02AE-70EC-03A7-14F96EDD4D48}"/>
          </ac:picMkLst>
        </pc:picChg>
      </pc:sldChg>
      <pc:sldChg chg="addSp delSp modSp">
        <pc:chgData name="Mike, Thomas" userId="S::tmike@akronchildrens.org::d5348352-782f-4aed-a4d9-7ea80d83015c" providerId="AD" clId="Web-{0E023905-3A88-FC2D-DC9C-D17D7C5C5B90}" dt="2022-08-28T21:08:47.017" v="13" actId="20577"/>
        <pc:sldMkLst>
          <pc:docMk/>
          <pc:sldMk cId="894517072" sldId="299"/>
        </pc:sldMkLst>
        <pc:spChg chg="mod">
          <ac:chgData name="Mike, Thomas" userId="S::tmike@akronchildrens.org::d5348352-782f-4aed-a4d9-7ea80d83015c" providerId="AD" clId="Web-{0E023905-3A88-FC2D-DC9C-D17D7C5C5B90}" dt="2022-08-28T21:08:47.017" v="13" actId="20577"/>
          <ac:spMkLst>
            <pc:docMk/>
            <pc:sldMk cId="894517072" sldId="299"/>
            <ac:spMk id="2" creationId="{9C78100F-A425-AC3D-3E7A-C96C0DFE8FCC}"/>
          </ac:spMkLst>
        </pc:spChg>
        <pc:spChg chg="del">
          <ac:chgData name="Mike, Thomas" userId="S::tmike@akronchildrens.org::d5348352-782f-4aed-a4d9-7ea80d83015c" providerId="AD" clId="Web-{0E023905-3A88-FC2D-DC9C-D17D7C5C5B90}" dt="2022-08-28T20:59:47.450" v="0"/>
          <ac:spMkLst>
            <pc:docMk/>
            <pc:sldMk cId="894517072" sldId="299"/>
            <ac:spMk id="3" creationId="{4495D2DA-E632-E83C-5D39-6F6FAED6D979}"/>
          </ac:spMkLst>
        </pc:spChg>
        <pc:picChg chg="add mod ord">
          <ac:chgData name="Mike, Thomas" userId="S::tmike@akronchildrens.org::d5348352-782f-4aed-a4d9-7ea80d83015c" providerId="AD" clId="Web-{0E023905-3A88-FC2D-DC9C-D17D7C5C5B90}" dt="2022-08-28T20:59:48.309" v="1" actId="1076"/>
          <ac:picMkLst>
            <pc:docMk/>
            <pc:sldMk cId="894517072" sldId="299"/>
            <ac:picMk id="4" creationId="{E185B412-A727-C588-971B-28BF651AF2D0}"/>
          </ac:picMkLst>
        </pc:picChg>
      </pc:sldChg>
    </pc:docChg>
  </pc:docChgLst>
  <pc:docChgLst>
    <pc:chgData name="Mike, Thomas" userId="S::tmike@akronchildrens.org::d5348352-782f-4aed-a4d9-7ea80d83015c" providerId="AD" clId="Web-{EAA9CB4A-CCAB-F6BF-D69E-442EF5DF2A18}"/>
    <pc:docChg chg="addSld delSld modSld">
      <pc:chgData name="Mike, Thomas" userId="S::tmike@akronchildrens.org::d5348352-782f-4aed-a4d9-7ea80d83015c" providerId="AD" clId="Web-{EAA9CB4A-CCAB-F6BF-D69E-442EF5DF2A18}" dt="2022-08-28T16:13:43.341" v="706" actId="20577"/>
      <pc:docMkLst>
        <pc:docMk/>
      </pc:docMkLst>
      <pc:sldChg chg="modSp">
        <pc:chgData name="Mike, Thomas" userId="S::tmike@akronchildrens.org::d5348352-782f-4aed-a4d9-7ea80d83015c" providerId="AD" clId="Web-{EAA9CB4A-CCAB-F6BF-D69E-442EF5DF2A18}" dt="2022-08-28T15:53:31.812" v="13" actId="20577"/>
        <pc:sldMkLst>
          <pc:docMk/>
          <pc:sldMk cId="89684966" sldId="259"/>
        </pc:sldMkLst>
        <pc:spChg chg="mod">
          <ac:chgData name="Mike, Thomas" userId="S::tmike@akronchildrens.org::d5348352-782f-4aed-a4d9-7ea80d83015c" providerId="AD" clId="Web-{EAA9CB4A-CCAB-F6BF-D69E-442EF5DF2A18}" dt="2022-08-28T15:53:31.812" v="13" actId="20577"/>
          <ac:spMkLst>
            <pc:docMk/>
            <pc:sldMk cId="89684966" sldId="259"/>
            <ac:spMk id="3" creationId="{6208F25D-F3C0-31BE-0071-0198E553F782}"/>
          </ac:spMkLst>
        </pc:spChg>
      </pc:sldChg>
      <pc:sldChg chg="addSp modSp">
        <pc:chgData name="Mike, Thomas" userId="S::tmike@akronchildrens.org::d5348352-782f-4aed-a4d9-7ea80d83015c" providerId="AD" clId="Web-{EAA9CB4A-CCAB-F6BF-D69E-442EF5DF2A18}" dt="2022-08-28T15:58:23.272" v="194" actId="1076"/>
        <pc:sldMkLst>
          <pc:docMk/>
          <pc:sldMk cId="1808301381" sldId="265"/>
        </pc:sldMkLst>
        <pc:spChg chg="mod">
          <ac:chgData name="Mike, Thomas" userId="S::tmike@akronchildrens.org::d5348352-782f-4aed-a4d9-7ea80d83015c" providerId="AD" clId="Web-{EAA9CB4A-CCAB-F6BF-D69E-442EF5DF2A18}" dt="2022-08-28T15:58:17.694" v="191" actId="20577"/>
          <ac:spMkLst>
            <pc:docMk/>
            <pc:sldMk cId="1808301381" sldId="265"/>
            <ac:spMk id="3" creationId="{7435271E-FA12-4393-16A0-DCA6B7427274}"/>
          </ac:spMkLst>
        </pc:spChg>
        <pc:picChg chg="add mod">
          <ac:chgData name="Mike, Thomas" userId="S::tmike@akronchildrens.org::d5348352-782f-4aed-a4d9-7ea80d83015c" providerId="AD" clId="Web-{EAA9CB4A-CCAB-F6BF-D69E-442EF5DF2A18}" dt="2022-08-28T15:58:23.272" v="194" actId="1076"/>
          <ac:picMkLst>
            <pc:docMk/>
            <pc:sldMk cId="1808301381" sldId="265"/>
            <ac:picMk id="4" creationId="{6502A5FC-E2E2-8685-088F-7E65B40EA071}"/>
          </ac:picMkLst>
        </pc:picChg>
      </pc:sldChg>
      <pc:sldChg chg="modSp new">
        <pc:chgData name="Mike, Thomas" userId="S::tmike@akronchildrens.org::d5348352-782f-4aed-a4d9-7ea80d83015c" providerId="AD" clId="Web-{EAA9CB4A-CCAB-F6BF-D69E-442EF5DF2A18}" dt="2022-08-28T16:05:24.063" v="412" actId="20577"/>
        <pc:sldMkLst>
          <pc:docMk/>
          <pc:sldMk cId="1943804625" sldId="266"/>
        </pc:sldMkLst>
        <pc:spChg chg="mod">
          <ac:chgData name="Mike, Thomas" userId="S::tmike@akronchildrens.org::d5348352-782f-4aed-a4d9-7ea80d83015c" providerId="AD" clId="Web-{EAA9CB4A-CCAB-F6BF-D69E-442EF5DF2A18}" dt="2022-08-28T15:57:21.364" v="156" actId="20577"/>
          <ac:spMkLst>
            <pc:docMk/>
            <pc:sldMk cId="1943804625" sldId="266"/>
            <ac:spMk id="2" creationId="{A97456B8-821B-B3C7-EA89-61A6369CFB8F}"/>
          </ac:spMkLst>
        </pc:spChg>
        <pc:spChg chg="mod">
          <ac:chgData name="Mike, Thomas" userId="S::tmike@akronchildrens.org::d5348352-782f-4aed-a4d9-7ea80d83015c" providerId="AD" clId="Web-{EAA9CB4A-CCAB-F6BF-D69E-442EF5DF2A18}" dt="2022-08-28T16:05:24.063" v="412" actId="20577"/>
          <ac:spMkLst>
            <pc:docMk/>
            <pc:sldMk cId="1943804625" sldId="266"/>
            <ac:spMk id="3" creationId="{4046CA93-D56C-2954-D943-25143896012E}"/>
          </ac:spMkLst>
        </pc:spChg>
      </pc:sldChg>
      <pc:sldChg chg="addSp delSp modSp add replId">
        <pc:chgData name="Mike, Thomas" userId="S::tmike@akronchildrens.org::d5348352-782f-4aed-a4d9-7ea80d83015c" providerId="AD" clId="Web-{EAA9CB4A-CCAB-F6BF-D69E-442EF5DF2A18}" dt="2022-08-28T16:01:04.229" v="231"/>
        <pc:sldMkLst>
          <pc:docMk/>
          <pc:sldMk cId="1268183398" sldId="267"/>
        </pc:sldMkLst>
        <pc:spChg chg="mod">
          <ac:chgData name="Mike, Thomas" userId="S::tmike@akronchildrens.org::d5348352-782f-4aed-a4d9-7ea80d83015c" providerId="AD" clId="Web-{EAA9CB4A-CCAB-F6BF-D69E-442EF5DF2A18}" dt="2022-08-28T15:59:57.696" v="196" actId="20577"/>
          <ac:spMkLst>
            <pc:docMk/>
            <pc:sldMk cId="1268183398" sldId="267"/>
            <ac:spMk id="2" creationId="{A97456B8-821B-B3C7-EA89-61A6369CFB8F}"/>
          </ac:spMkLst>
        </pc:spChg>
        <pc:spChg chg="del">
          <ac:chgData name="Mike, Thomas" userId="S::tmike@akronchildrens.org::d5348352-782f-4aed-a4d9-7ea80d83015c" providerId="AD" clId="Web-{EAA9CB4A-CCAB-F6BF-D69E-442EF5DF2A18}" dt="2022-08-28T15:59:59.024" v="197"/>
          <ac:spMkLst>
            <pc:docMk/>
            <pc:sldMk cId="1268183398" sldId="267"/>
            <ac:spMk id="3" creationId="{4046CA93-D56C-2954-D943-25143896012E}"/>
          </ac:spMkLst>
        </pc:spChg>
        <pc:spChg chg="add del mod">
          <ac:chgData name="Mike, Thomas" userId="S::tmike@akronchildrens.org::d5348352-782f-4aed-a4d9-7ea80d83015c" providerId="AD" clId="Web-{EAA9CB4A-CCAB-F6BF-D69E-442EF5DF2A18}" dt="2022-08-28T16:00:19.931" v="198"/>
          <ac:spMkLst>
            <pc:docMk/>
            <pc:sldMk cId="1268183398" sldId="267"/>
            <ac:spMk id="5" creationId="{A3FCF926-1830-740F-0301-A89171B774DC}"/>
          </ac:spMkLst>
        </pc:spChg>
        <pc:spChg chg="add del mod">
          <ac:chgData name="Mike, Thomas" userId="S::tmike@akronchildrens.org::d5348352-782f-4aed-a4d9-7ea80d83015c" providerId="AD" clId="Web-{EAA9CB4A-CCAB-F6BF-D69E-442EF5DF2A18}" dt="2022-08-28T16:00:26.603" v="204"/>
          <ac:spMkLst>
            <pc:docMk/>
            <pc:sldMk cId="1268183398" sldId="267"/>
            <ac:spMk id="8" creationId="{3F185242-985D-112F-C5B0-37045AD32B8B}"/>
          </ac:spMkLst>
        </pc:spChg>
        <pc:graphicFrameChg chg="add mod ord modGraphic">
          <ac:chgData name="Mike, Thomas" userId="S::tmike@akronchildrens.org::d5348352-782f-4aed-a4d9-7ea80d83015c" providerId="AD" clId="Web-{EAA9CB4A-CCAB-F6BF-D69E-442EF5DF2A18}" dt="2022-08-28T16:01:04.229" v="231"/>
          <ac:graphicFrameMkLst>
            <pc:docMk/>
            <pc:sldMk cId="1268183398" sldId="267"/>
            <ac:graphicFrameMk id="7" creationId="{7556A022-CB2A-CB48-0BE6-0CBBE540FDE4}"/>
          </ac:graphicFrameMkLst>
        </pc:graphicFrameChg>
      </pc:sldChg>
      <pc:sldChg chg="new del">
        <pc:chgData name="Mike, Thomas" userId="S::tmike@akronchildrens.org::d5348352-782f-4aed-a4d9-7ea80d83015c" providerId="AD" clId="Web-{EAA9CB4A-CCAB-F6BF-D69E-442EF5DF2A18}" dt="2022-08-28T16:01:43.371" v="234"/>
        <pc:sldMkLst>
          <pc:docMk/>
          <pc:sldMk cId="3184489372" sldId="268"/>
        </pc:sldMkLst>
      </pc:sldChg>
      <pc:sldChg chg="addSp delSp modSp add replId">
        <pc:chgData name="Mike, Thomas" userId="S::tmike@akronchildrens.org::d5348352-782f-4aed-a4d9-7ea80d83015c" providerId="AD" clId="Web-{EAA9CB4A-CCAB-F6BF-D69E-442EF5DF2A18}" dt="2022-08-28T16:13:11.481" v="671" actId="20577"/>
        <pc:sldMkLst>
          <pc:docMk/>
          <pc:sldMk cId="1011279258" sldId="269"/>
        </pc:sldMkLst>
        <pc:spChg chg="add mod">
          <ac:chgData name="Mike, Thomas" userId="S::tmike@akronchildrens.org::d5348352-782f-4aed-a4d9-7ea80d83015c" providerId="AD" clId="Web-{EAA9CB4A-CCAB-F6BF-D69E-442EF5DF2A18}" dt="2022-08-28T16:13:11.481" v="671" actId="20577"/>
          <ac:spMkLst>
            <pc:docMk/>
            <pc:sldMk cId="1011279258" sldId="269"/>
            <ac:spMk id="4" creationId="{F408A1C8-6141-9009-155A-9CA8281D9085}"/>
          </ac:spMkLst>
        </pc:spChg>
        <pc:spChg chg="add mod">
          <ac:chgData name="Mike, Thomas" userId="S::tmike@akronchildrens.org::d5348352-782f-4aed-a4d9-7ea80d83015c" providerId="AD" clId="Web-{EAA9CB4A-CCAB-F6BF-D69E-442EF5DF2A18}" dt="2022-08-28T16:10:56.384" v="578" actId="14100"/>
          <ac:spMkLst>
            <pc:docMk/>
            <pc:sldMk cId="1011279258" sldId="269"/>
            <ac:spMk id="8" creationId="{5F46972C-1D6E-F7AB-6D88-AB4FE3E29238}"/>
          </ac:spMkLst>
        </pc:spChg>
        <pc:graphicFrameChg chg="del">
          <ac:chgData name="Mike, Thomas" userId="S::tmike@akronchildrens.org::d5348352-782f-4aed-a4d9-7ea80d83015c" providerId="AD" clId="Web-{EAA9CB4A-CCAB-F6BF-D69E-442EF5DF2A18}" dt="2022-08-28T16:01:45.121" v="235"/>
          <ac:graphicFrameMkLst>
            <pc:docMk/>
            <pc:sldMk cId="1011279258" sldId="269"/>
            <ac:graphicFrameMk id="7" creationId="{7556A022-CB2A-CB48-0BE6-0CBBE540FDE4}"/>
          </ac:graphicFrameMkLst>
        </pc:graphicFrameChg>
        <pc:picChg chg="add del mod">
          <ac:chgData name="Mike, Thomas" userId="S::tmike@akronchildrens.org::d5348352-782f-4aed-a4d9-7ea80d83015c" providerId="AD" clId="Web-{EAA9CB4A-CCAB-F6BF-D69E-442EF5DF2A18}" dt="2022-08-28T16:10:05.851" v="570"/>
          <ac:picMkLst>
            <pc:docMk/>
            <pc:sldMk cId="1011279258" sldId="269"/>
            <ac:picMk id="5" creationId="{C6218399-CFDA-C556-BD71-E171F26A94C9}"/>
          </ac:picMkLst>
        </pc:picChg>
        <pc:picChg chg="add mod">
          <ac:chgData name="Mike, Thomas" userId="S::tmike@akronchildrens.org::d5348352-782f-4aed-a4d9-7ea80d83015c" providerId="AD" clId="Web-{EAA9CB4A-CCAB-F6BF-D69E-442EF5DF2A18}" dt="2022-08-28T16:10:36.524" v="573" actId="14100"/>
          <ac:picMkLst>
            <pc:docMk/>
            <pc:sldMk cId="1011279258" sldId="269"/>
            <ac:picMk id="6" creationId="{BC3C3AA3-B09D-0304-9F25-0A05A87DB170}"/>
          </ac:picMkLst>
        </pc:picChg>
      </pc:sldChg>
      <pc:sldChg chg="addSp delSp modSp add del replId">
        <pc:chgData name="Mike, Thomas" userId="S::tmike@akronchildrens.org::d5348352-782f-4aed-a4d9-7ea80d83015c" providerId="AD" clId="Web-{EAA9CB4A-CCAB-F6BF-D69E-442EF5DF2A18}" dt="2022-08-28T16:13:32.247" v="678"/>
        <pc:sldMkLst>
          <pc:docMk/>
          <pc:sldMk cId="1475758034" sldId="270"/>
        </pc:sldMkLst>
        <pc:spChg chg="del mod">
          <ac:chgData name="Mike, Thomas" userId="S::tmike@akronchildrens.org::d5348352-782f-4aed-a4d9-7ea80d83015c" providerId="AD" clId="Web-{EAA9CB4A-CCAB-F6BF-D69E-442EF5DF2A18}" dt="2022-08-28T16:07:40.395" v="470"/>
          <ac:spMkLst>
            <pc:docMk/>
            <pc:sldMk cId="1475758034" sldId="270"/>
            <ac:spMk id="4" creationId="{F408A1C8-6141-9009-155A-9CA8281D9085}"/>
          </ac:spMkLst>
        </pc:spChg>
        <pc:spChg chg="add mod">
          <ac:chgData name="Mike, Thomas" userId="S::tmike@akronchildrens.org::d5348352-782f-4aed-a4d9-7ea80d83015c" providerId="AD" clId="Web-{EAA9CB4A-CCAB-F6BF-D69E-442EF5DF2A18}" dt="2022-08-28T16:13:01.574" v="663" actId="20577"/>
          <ac:spMkLst>
            <pc:docMk/>
            <pc:sldMk cId="1475758034" sldId="270"/>
            <ac:spMk id="5" creationId="{73595B09-DE79-EA6F-2389-CC421C92F013}"/>
          </ac:spMkLst>
        </pc:spChg>
      </pc:sldChg>
      <pc:sldChg chg="addSp delSp modSp new del">
        <pc:chgData name="Mike, Thomas" userId="S::tmike@akronchildrens.org::d5348352-782f-4aed-a4d9-7ea80d83015c" providerId="AD" clId="Web-{EAA9CB4A-CCAB-F6BF-D69E-442EF5DF2A18}" dt="2022-08-28T16:04:20.687" v="396"/>
        <pc:sldMkLst>
          <pc:docMk/>
          <pc:sldMk cId="2097882213" sldId="270"/>
        </pc:sldMkLst>
        <pc:spChg chg="del">
          <ac:chgData name="Mike, Thomas" userId="S::tmike@akronchildrens.org::d5348352-782f-4aed-a4d9-7ea80d83015c" providerId="AD" clId="Web-{EAA9CB4A-CCAB-F6BF-D69E-442EF5DF2A18}" dt="2022-08-28T16:04:12.249" v="394"/>
          <ac:spMkLst>
            <pc:docMk/>
            <pc:sldMk cId="2097882213" sldId="270"/>
            <ac:spMk id="2" creationId="{A646D34B-6795-59A9-C566-ADF2ED574C2A}"/>
          </ac:spMkLst>
        </pc:spChg>
        <pc:spChg chg="add mod">
          <ac:chgData name="Mike, Thomas" userId="S::tmike@akronchildrens.org::d5348352-782f-4aed-a4d9-7ea80d83015c" providerId="AD" clId="Web-{EAA9CB4A-CCAB-F6BF-D69E-442EF5DF2A18}" dt="2022-08-28T16:04:16.640" v="395" actId="1076"/>
          <ac:spMkLst>
            <pc:docMk/>
            <pc:sldMk cId="2097882213" sldId="270"/>
            <ac:spMk id="5" creationId="{551BFABD-CCDA-C425-B267-C73ECBC46D6D}"/>
          </ac:spMkLst>
        </pc:spChg>
      </pc:sldChg>
      <pc:sldChg chg="modSp new">
        <pc:chgData name="Mike, Thomas" userId="S::tmike@akronchildrens.org::d5348352-782f-4aed-a4d9-7ea80d83015c" providerId="AD" clId="Web-{EAA9CB4A-CCAB-F6BF-D69E-442EF5DF2A18}" dt="2022-08-28T16:13:43.341" v="706" actId="20577"/>
        <pc:sldMkLst>
          <pc:docMk/>
          <pc:sldMk cId="1847350948" sldId="271"/>
        </pc:sldMkLst>
        <pc:spChg chg="mod">
          <ac:chgData name="Mike, Thomas" userId="S::tmike@akronchildrens.org::d5348352-782f-4aed-a4d9-7ea80d83015c" providerId="AD" clId="Web-{EAA9CB4A-CCAB-F6BF-D69E-442EF5DF2A18}" dt="2022-08-28T16:13:43.341" v="706" actId="20577"/>
          <ac:spMkLst>
            <pc:docMk/>
            <pc:sldMk cId="1847350948" sldId="271"/>
            <ac:spMk id="2" creationId="{C0E5CC5F-F25A-1D5A-30B9-05A3D8A0C795}"/>
          </ac:spMkLst>
        </pc:spChg>
        <pc:spChg chg="mod">
          <ac:chgData name="Mike, Thomas" userId="S::tmike@akronchildrens.org::d5348352-782f-4aed-a4d9-7ea80d83015c" providerId="AD" clId="Web-{EAA9CB4A-CCAB-F6BF-D69E-442EF5DF2A18}" dt="2022-08-28T16:13:29.919" v="677" actId="20577"/>
          <ac:spMkLst>
            <pc:docMk/>
            <pc:sldMk cId="1847350948" sldId="271"/>
            <ac:spMk id="3" creationId="{2E1A9E2D-670F-7262-EC93-AA95FA4B74EF}"/>
          </ac:spMkLst>
        </pc:spChg>
      </pc:sldChg>
    </pc:docChg>
  </pc:docChgLst>
  <pc:docChgLst>
    <pc:chgData clId="Web-{2F01BAC4-324C-4B78-97E9-F9785B8B985D}"/>
    <pc:docChg chg="modSld">
      <pc:chgData name="" userId="" providerId="" clId="Web-{2F01BAC4-324C-4B78-97E9-F9785B8B985D}" dt="2022-08-24T15:37:39.379" v="2" actId="20577"/>
      <pc:docMkLst>
        <pc:docMk/>
      </pc:docMkLst>
      <pc:sldChg chg="modSp">
        <pc:chgData name="" userId="" providerId="" clId="Web-{2F01BAC4-324C-4B78-97E9-F9785B8B985D}" dt="2022-08-24T15:37:39.379" v="2" actId="20577"/>
        <pc:sldMkLst>
          <pc:docMk/>
          <pc:sldMk cId="109857222" sldId="256"/>
        </pc:sldMkLst>
        <pc:spChg chg="mod">
          <ac:chgData name="" userId="" providerId="" clId="Web-{2F01BAC4-324C-4B78-97E9-F9785B8B985D}" dt="2022-08-24T15:37:39.379" v="2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Mike, Thomas" userId="S::tmike@akronchildrens.org::d5348352-782f-4aed-a4d9-7ea80d83015c" providerId="AD" clId="Web-{E24413DE-E772-ABE0-C658-87A2F5AE659D}"/>
    <pc:docChg chg="addSld delSld modSld sldOrd">
      <pc:chgData name="Mike, Thomas" userId="S::tmike@akronchildrens.org::d5348352-782f-4aed-a4d9-7ea80d83015c" providerId="AD" clId="Web-{E24413DE-E772-ABE0-C658-87A2F5AE659D}" dt="2022-08-28T20:53:49.120" v="664" actId="20577"/>
      <pc:docMkLst>
        <pc:docMk/>
      </pc:docMkLst>
      <pc:sldChg chg="addSp delSp modSp">
        <pc:chgData name="Mike, Thomas" userId="S::tmike@akronchildrens.org::d5348352-782f-4aed-a4d9-7ea80d83015c" providerId="AD" clId="Web-{E24413DE-E772-ABE0-C658-87A2F5AE659D}" dt="2022-08-28T20:50:52.803" v="658" actId="20577"/>
        <pc:sldMkLst>
          <pc:docMk/>
          <pc:sldMk cId="2061494515" sldId="257"/>
        </pc:sldMkLst>
        <pc:spChg chg="mod">
          <ac:chgData name="Mike, Thomas" userId="S::tmike@akronchildrens.org::d5348352-782f-4aed-a4d9-7ea80d83015c" providerId="AD" clId="Web-{E24413DE-E772-ABE0-C658-87A2F5AE659D}" dt="2022-08-28T20:50:52.803" v="658" actId="20577"/>
          <ac:spMkLst>
            <pc:docMk/>
            <pc:sldMk cId="2061494515" sldId="257"/>
            <ac:spMk id="3" creationId="{17C3227F-76CE-0AB7-54E0-CE6861358C4D}"/>
          </ac:spMkLst>
        </pc:spChg>
        <pc:picChg chg="add del mod">
          <ac:chgData name="Mike, Thomas" userId="S::tmike@akronchildrens.org::d5348352-782f-4aed-a4d9-7ea80d83015c" providerId="AD" clId="Web-{E24413DE-E772-ABE0-C658-87A2F5AE659D}" dt="2022-08-28T20:49:19.753" v="624"/>
          <ac:picMkLst>
            <pc:docMk/>
            <pc:sldMk cId="2061494515" sldId="257"/>
            <ac:picMk id="4" creationId="{79F49E9E-A0B8-7C41-3D0A-4899AD34D13F}"/>
          </ac:picMkLst>
        </pc:picChg>
        <pc:picChg chg="mod">
          <ac:chgData name="Mike, Thomas" userId="S::tmike@akronchildrens.org::d5348352-782f-4aed-a4d9-7ea80d83015c" providerId="AD" clId="Web-{E24413DE-E772-ABE0-C658-87A2F5AE659D}" dt="2022-08-28T20:49:26.378" v="626" actId="1076"/>
          <ac:picMkLst>
            <pc:docMk/>
            <pc:sldMk cId="2061494515" sldId="257"/>
            <ac:picMk id="8" creationId="{13E58753-3E3E-4D09-59F2-D3A0C0342B3E}"/>
          </ac:picMkLst>
        </pc:picChg>
      </pc:sldChg>
      <pc:sldChg chg="ord">
        <pc:chgData name="Mike, Thomas" userId="S::tmike@akronchildrens.org::d5348352-782f-4aed-a4d9-7ea80d83015c" providerId="AD" clId="Web-{E24413DE-E772-ABE0-C658-87A2F5AE659D}" dt="2022-08-28T20:39:01.767" v="361"/>
        <pc:sldMkLst>
          <pc:docMk/>
          <pc:sldMk cId="148545680" sldId="262"/>
        </pc:sldMkLst>
      </pc:sldChg>
      <pc:sldChg chg="modSp">
        <pc:chgData name="Mike, Thomas" userId="S::tmike@akronchildrens.org::d5348352-782f-4aed-a4d9-7ea80d83015c" providerId="AD" clId="Web-{E24413DE-E772-ABE0-C658-87A2F5AE659D}" dt="2022-08-28T20:53:20.854" v="660" actId="20577"/>
        <pc:sldMkLst>
          <pc:docMk/>
          <pc:sldMk cId="561982044" sldId="273"/>
        </pc:sldMkLst>
        <pc:spChg chg="mod">
          <ac:chgData name="Mike, Thomas" userId="S::tmike@akronchildrens.org::d5348352-782f-4aed-a4d9-7ea80d83015c" providerId="AD" clId="Web-{E24413DE-E772-ABE0-C658-87A2F5AE659D}" dt="2022-08-28T20:53:20.854" v="660" actId="20577"/>
          <ac:spMkLst>
            <pc:docMk/>
            <pc:sldMk cId="561982044" sldId="273"/>
            <ac:spMk id="3" creationId="{3871A2AC-EDB4-2366-EB10-B49AAC7DB5DA}"/>
          </ac:spMkLst>
        </pc:spChg>
      </pc:sldChg>
      <pc:sldChg chg="modSp">
        <pc:chgData name="Mike, Thomas" userId="S::tmike@akronchildrens.org::d5348352-782f-4aed-a4d9-7ea80d83015c" providerId="AD" clId="Web-{E24413DE-E772-ABE0-C658-87A2F5AE659D}" dt="2022-08-28T20:53:35.432" v="663" actId="20577"/>
        <pc:sldMkLst>
          <pc:docMk/>
          <pc:sldMk cId="1154412336" sldId="274"/>
        </pc:sldMkLst>
        <pc:spChg chg="mod">
          <ac:chgData name="Mike, Thomas" userId="S::tmike@akronchildrens.org::d5348352-782f-4aed-a4d9-7ea80d83015c" providerId="AD" clId="Web-{E24413DE-E772-ABE0-C658-87A2F5AE659D}" dt="2022-08-28T20:53:35.432" v="663" actId="20577"/>
          <ac:spMkLst>
            <pc:docMk/>
            <pc:sldMk cId="1154412336" sldId="274"/>
            <ac:spMk id="3" creationId="{8D767BDF-3C1B-3994-0904-58EC2C3A7ADB}"/>
          </ac:spMkLst>
        </pc:spChg>
      </pc:sldChg>
      <pc:sldChg chg="modSp">
        <pc:chgData name="Mike, Thomas" userId="S::tmike@akronchildrens.org::d5348352-782f-4aed-a4d9-7ea80d83015c" providerId="AD" clId="Web-{E24413DE-E772-ABE0-C658-87A2F5AE659D}" dt="2022-08-28T20:53:49.120" v="664" actId="20577"/>
        <pc:sldMkLst>
          <pc:docMk/>
          <pc:sldMk cId="2278424689" sldId="285"/>
        </pc:sldMkLst>
        <pc:spChg chg="mod">
          <ac:chgData name="Mike, Thomas" userId="S::tmike@akronchildrens.org::d5348352-782f-4aed-a4d9-7ea80d83015c" providerId="AD" clId="Web-{E24413DE-E772-ABE0-C658-87A2F5AE659D}" dt="2022-08-28T20:53:49.120" v="664" actId="20577"/>
          <ac:spMkLst>
            <pc:docMk/>
            <pc:sldMk cId="2278424689" sldId="285"/>
            <ac:spMk id="2" creationId="{D7AB6A90-9645-0795-E67C-15C454A3EF08}"/>
          </ac:spMkLst>
        </pc:spChg>
      </pc:sldChg>
      <pc:sldChg chg="modSp">
        <pc:chgData name="Mike, Thomas" userId="S::tmike@akronchildrens.org::d5348352-782f-4aed-a4d9-7ea80d83015c" providerId="AD" clId="Web-{E24413DE-E772-ABE0-C658-87A2F5AE659D}" dt="2022-08-28T20:34:31.572" v="58" actId="20577"/>
        <pc:sldMkLst>
          <pc:docMk/>
          <pc:sldMk cId="2416893826" sldId="290"/>
        </pc:sldMkLst>
        <pc:spChg chg="mod">
          <ac:chgData name="Mike, Thomas" userId="S::tmike@akronchildrens.org::d5348352-782f-4aed-a4d9-7ea80d83015c" providerId="AD" clId="Web-{E24413DE-E772-ABE0-C658-87A2F5AE659D}" dt="2022-08-28T20:34:31.572" v="58" actId="20577"/>
          <ac:spMkLst>
            <pc:docMk/>
            <pc:sldMk cId="2416893826" sldId="290"/>
            <ac:spMk id="3" creationId="{659DA3A8-4427-F98D-9AB0-CFD83FA651E8}"/>
          </ac:spMkLst>
        </pc:spChg>
      </pc:sldChg>
      <pc:sldChg chg="addSp delSp modSp new">
        <pc:chgData name="Mike, Thomas" userId="S::tmike@akronchildrens.org::d5348352-782f-4aed-a4d9-7ea80d83015c" providerId="AD" clId="Web-{E24413DE-E772-ABE0-C658-87A2F5AE659D}" dt="2022-08-28T20:36:28.200" v="150" actId="20577"/>
        <pc:sldMkLst>
          <pc:docMk/>
          <pc:sldMk cId="938965984" sldId="291"/>
        </pc:sldMkLst>
        <pc:spChg chg="mod">
          <ac:chgData name="Mike, Thomas" userId="S::tmike@akronchildrens.org::d5348352-782f-4aed-a4d9-7ea80d83015c" providerId="AD" clId="Web-{E24413DE-E772-ABE0-C658-87A2F5AE659D}" dt="2022-08-28T20:34:35.244" v="61" actId="20577"/>
          <ac:spMkLst>
            <pc:docMk/>
            <pc:sldMk cId="938965984" sldId="291"/>
            <ac:spMk id="2" creationId="{621395B8-B444-8578-0D39-907CE1EDCC49}"/>
          </ac:spMkLst>
        </pc:spChg>
        <pc:spChg chg="mod">
          <ac:chgData name="Mike, Thomas" userId="S::tmike@akronchildrens.org::d5348352-782f-4aed-a4d9-7ea80d83015c" providerId="AD" clId="Web-{E24413DE-E772-ABE0-C658-87A2F5AE659D}" dt="2022-08-28T20:36:28.200" v="150" actId="20577"/>
          <ac:spMkLst>
            <pc:docMk/>
            <pc:sldMk cId="938965984" sldId="291"/>
            <ac:spMk id="3" creationId="{0D1A9F8D-45C2-6454-3955-6D49FC354D3C}"/>
          </ac:spMkLst>
        </pc:spChg>
        <pc:picChg chg="add del mod">
          <ac:chgData name="Mike, Thomas" userId="S::tmike@akronchildrens.org::d5348352-782f-4aed-a4d9-7ea80d83015c" providerId="AD" clId="Web-{E24413DE-E772-ABE0-C658-87A2F5AE659D}" dt="2022-08-28T20:36:19.481" v="146"/>
          <ac:picMkLst>
            <pc:docMk/>
            <pc:sldMk cId="938965984" sldId="291"/>
            <ac:picMk id="4" creationId="{11BD238F-64D6-B5A4-AB6B-07ABD899BFFD}"/>
          </ac:picMkLst>
        </pc:picChg>
      </pc:sldChg>
      <pc:sldChg chg="addSp modSp add replId">
        <pc:chgData name="Mike, Thomas" userId="S::tmike@akronchildrens.org::d5348352-782f-4aed-a4d9-7ea80d83015c" providerId="AD" clId="Web-{E24413DE-E772-ABE0-C658-87A2F5AE659D}" dt="2022-08-28T20:38:10.703" v="319" actId="20577"/>
        <pc:sldMkLst>
          <pc:docMk/>
          <pc:sldMk cId="2163085498" sldId="292"/>
        </pc:sldMkLst>
        <pc:spChg chg="mod">
          <ac:chgData name="Mike, Thomas" userId="S::tmike@akronchildrens.org::d5348352-782f-4aed-a4d9-7ea80d83015c" providerId="AD" clId="Web-{E24413DE-E772-ABE0-C658-87A2F5AE659D}" dt="2022-08-28T20:38:10.703" v="319" actId="20577"/>
          <ac:spMkLst>
            <pc:docMk/>
            <pc:sldMk cId="2163085498" sldId="292"/>
            <ac:spMk id="3" creationId="{0D1A9F8D-45C2-6454-3955-6D49FC354D3C}"/>
          </ac:spMkLst>
        </pc:spChg>
        <pc:picChg chg="add mod">
          <ac:chgData name="Mike, Thomas" userId="S::tmike@akronchildrens.org::d5348352-782f-4aed-a4d9-7ea80d83015c" providerId="AD" clId="Web-{E24413DE-E772-ABE0-C658-87A2F5AE659D}" dt="2022-08-28T20:38:01.343" v="305" actId="1076"/>
          <ac:picMkLst>
            <pc:docMk/>
            <pc:sldMk cId="2163085498" sldId="292"/>
            <ac:picMk id="4" creationId="{2226526E-1613-C559-0D00-2E59E488BA59}"/>
          </ac:picMkLst>
        </pc:picChg>
      </pc:sldChg>
      <pc:sldChg chg="modSp new">
        <pc:chgData name="Mike, Thomas" userId="S::tmike@akronchildrens.org::d5348352-782f-4aed-a4d9-7ea80d83015c" providerId="AD" clId="Web-{E24413DE-E772-ABE0-C658-87A2F5AE659D}" dt="2022-08-28T20:37:48.452" v="294" actId="20577"/>
        <pc:sldMkLst>
          <pc:docMk/>
          <pc:sldMk cId="2610137344" sldId="293"/>
        </pc:sldMkLst>
        <pc:spChg chg="mod">
          <ac:chgData name="Mike, Thomas" userId="S::tmike@akronchildrens.org::d5348352-782f-4aed-a4d9-7ea80d83015c" providerId="AD" clId="Web-{E24413DE-E772-ABE0-C658-87A2F5AE659D}" dt="2022-08-28T20:37:02.826" v="167" actId="20577"/>
          <ac:spMkLst>
            <pc:docMk/>
            <pc:sldMk cId="2610137344" sldId="293"/>
            <ac:spMk id="2" creationId="{C8CE3618-4EA9-08E1-DDFC-C7EE2F3112A4}"/>
          </ac:spMkLst>
        </pc:spChg>
        <pc:spChg chg="mod">
          <ac:chgData name="Mike, Thomas" userId="S::tmike@akronchildrens.org::d5348352-782f-4aed-a4d9-7ea80d83015c" providerId="AD" clId="Web-{E24413DE-E772-ABE0-C658-87A2F5AE659D}" dt="2022-08-28T20:37:48.452" v="294" actId="20577"/>
          <ac:spMkLst>
            <pc:docMk/>
            <pc:sldMk cId="2610137344" sldId="293"/>
            <ac:spMk id="3" creationId="{EFEFF596-5C25-E920-D3F5-ABB2619DB9AC}"/>
          </ac:spMkLst>
        </pc:spChg>
      </pc:sldChg>
      <pc:sldChg chg="add del replId">
        <pc:chgData name="Mike, Thomas" userId="S::tmike@akronchildrens.org::d5348352-782f-4aed-a4d9-7ea80d83015c" providerId="AD" clId="Web-{E24413DE-E772-ABE0-C658-87A2F5AE659D}" dt="2022-08-28T20:36:36.372" v="157"/>
        <pc:sldMkLst>
          <pc:docMk/>
          <pc:sldMk cId="3676226205" sldId="293"/>
        </pc:sldMkLst>
      </pc:sldChg>
      <pc:sldChg chg="modSp new">
        <pc:chgData name="Mike, Thomas" userId="S::tmike@akronchildrens.org::d5348352-782f-4aed-a4d9-7ea80d83015c" providerId="AD" clId="Web-{E24413DE-E772-ABE0-C658-87A2F5AE659D}" dt="2022-08-28T20:38:50.110" v="360" actId="20577"/>
        <pc:sldMkLst>
          <pc:docMk/>
          <pc:sldMk cId="2519736041" sldId="294"/>
        </pc:sldMkLst>
        <pc:spChg chg="mod">
          <ac:chgData name="Mike, Thomas" userId="S::tmike@akronchildrens.org::d5348352-782f-4aed-a4d9-7ea80d83015c" providerId="AD" clId="Web-{E24413DE-E772-ABE0-C658-87A2F5AE659D}" dt="2022-08-28T20:38:20.281" v="322" actId="20577"/>
          <ac:spMkLst>
            <pc:docMk/>
            <pc:sldMk cId="2519736041" sldId="294"/>
            <ac:spMk id="2" creationId="{8CCF4495-54FC-7C5B-82E4-9A4724C644FD}"/>
          </ac:spMkLst>
        </pc:spChg>
        <pc:spChg chg="mod">
          <ac:chgData name="Mike, Thomas" userId="S::tmike@akronchildrens.org::d5348352-782f-4aed-a4d9-7ea80d83015c" providerId="AD" clId="Web-{E24413DE-E772-ABE0-C658-87A2F5AE659D}" dt="2022-08-28T20:38:50.110" v="360" actId="20577"/>
          <ac:spMkLst>
            <pc:docMk/>
            <pc:sldMk cId="2519736041" sldId="294"/>
            <ac:spMk id="3" creationId="{1E9FBCC3-F35B-F102-22CB-70B62D236EC6}"/>
          </ac:spMkLst>
        </pc:spChg>
      </pc:sldChg>
      <pc:sldChg chg="modSp new">
        <pc:chgData name="Mike, Thomas" userId="S::tmike@akronchildrens.org::d5348352-782f-4aed-a4d9-7ea80d83015c" providerId="AD" clId="Web-{E24413DE-E772-ABE0-C658-87A2F5AE659D}" dt="2022-08-28T20:43:12.196" v="575" actId="20577"/>
        <pc:sldMkLst>
          <pc:docMk/>
          <pc:sldMk cId="786643733" sldId="295"/>
        </pc:sldMkLst>
        <pc:spChg chg="mod">
          <ac:chgData name="Mike, Thomas" userId="S::tmike@akronchildrens.org::d5348352-782f-4aed-a4d9-7ea80d83015c" providerId="AD" clId="Web-{E24413DE-E772-ABE0-C658-87A2F5AE659D}" dt="2022-08-28T20:39:27.752" v="364" actId="20577"/>
          <ac:spMkLst>
            <pc:docMk/>
            <pc:sldMk cId="786643733" sldId="295"/>
            <ac:spMk id="2" creationId="{043A1FD6-1080-C069-A6E1-B01921CC3293}"/>
          </ac:spMkLst>
        </pc:spChg>
        <pc:spChg chg="mod">
          <ac:chgData name="Mike, Thomas" userId="S::tmike@akronchildrens.org::d5348352-782f-4aed-a4d9-7ea80d83015c" providerId="AD" clId="Web-{E24413DE-E772-ABE0-C658-87A2F5AE659D}" dt="2022-08-28T20:43:12.196" v="575" actId="20577"/>
          <ac:spMkLst>
            <pc:docMk/>
            <pc:sldMk cId="786643733" sldId="295"/>
            <ac:spMk id="3" creationId="{89720524-ED93-8600-06A3-35C70318681B}"/>
          </ac:spMkLst>
        </pc:spChg>
      </pc:sldChg>
      <pc:sldChg chg="modSp add replId">
        <pc:chgData name="Mike, Thomas" userId="S::tmike@akronchildrens.org::d5348352-782f-4aed-a4d9-7ea80d83015c" providerId="AD" clId="Web-{E24413DE-E772-ABE0-C658-87A2F5AE659D}" dt="2022-08-28T20:39:43.737" v="366" actId="20577"/>
        <pc:sldMkLst>
          <pc:docMk/>
          <pc:sldMk cId="2025272979" sldId="296"/>
        </pc:sldMkLst>
        <pc:spChg chg="mod">
          <ac:chgData name="Mike, Thomas" userId="S::tmike@akronchildrens.org::d5348352-782f-4aed-a4d9-7ea80d83015c" providerId="AD" clId="Web-{E24413DE-E772-ABE0-C658-87A2F5AE659D}" dt="2022-08-28T20:39:43.737" v="366" actId="20577"/>
          <ac:spMkLst>
            <pc:docMk/>
            <pc:sldMk cId="2025272979" sldId="296"/>
            <ac:spMk id="3" creationId="{DE0B9534-B66A-63CA-4BD1-D9BA24F5C67B}"/>
          </ac:spMkLst>
        </pc:spChg>
      </pc:sldChg>
      <pc:sldChg chg="modSp new">
        <pc:chgData name="Mike, Thomas" userId="S::tmike@akronchildrens.org::d5348352-782f-4aed-a4d9-7ea80d83015c" providerId="AD" clId="Web-{E24413DE-E772-ABE0-C658-87A2F5AE659D}" dt="2022-08-28T20:41:50.600" v="541" actId="20577"/>
        <pc:sldMkLst>
          <pc:docMk/>
          <pc:sldMk cId="2966618867" sldId="297"/>
        </pc:sldMkLst>
        <pc:spChg chg="mod">
          <ac:chgData name="Mike, Thomas" userId="S::tmike@akronchildrens.org::d5348352-782f-4aed-a4d9-7ea80d83015c" providerId="AD" clId="Web-{E24413DE-E772-ABE0-C658-87A2F5AE659D}" dt="2022-08-28T20:41:03.817" v="511" actId="20577"/>
          <ac:spMkLst>
            <pc:docMk/>
            <pc:sldMk cId="2966618867" sldId="297"/>
            <ac:spMk id="2" creationId="{3624787A-2E40-8507-BA50-09D8F2FD0F2B}"/>
          </ac:spMkLst>
        </pc:spChg>
        <pc:spChg chg="mod">
          <ac:chgData name="Mike, Thomas" userId="S::tmike@akronchildrens.org::d5348352-782f-4aed-a4d9-7ea80d83015c" providerId="AD" clId="Web-{E24413DE-E772-ABE0-C658-87A2F5AE659D}" dt="2022-08-28T20:41:50.600" v="541" actId="20577"/>
          <ac:spMkLst>
            <pc:docMk/>
            <pc:sldMk cId="2966618867" sldId="297"/>
            <ac:spMk id="3" creationId="{B3819D5A-729A-BCF0-E4F8-940AFD0D0B5D}"/>
          </ac:spMkLst>
        </pc:spChg>
      </pc:sldChg>
      <pc:sldChg chg="modSp add replId">
        <pc:chgData name="Mike, Thomas" userId="S::tmike@akronchildrens.org::d5348352-782f-4aed-a4d9-7ea80d83015c" providerId="AD" clId="Web-{E24413DE-E772-ABE0-C658-87A2F5AE659D}" dt="2022-08-28T20:42:45.914" v="572" actId="20577"/>
        <pc:sldMkLst>
          <pc:docMk/>
          <pc:sldMk cId="1344245873" sldId="298"/>
        </pc:sldMkLst>
        <pc:spChg chg="mod">
          <ac:chgData name="Mike, Thomas" userId="S::tmike@akronchildrens.org::d5348352-782f-4aed-a4d9-7ea80d83015c" providerId="AD" clId="Web-{E24413DE-E772-ABE0-C658-87A2F5AE659D}" dt="2022-08-28T20:42:45.914" v="572" actId="20577"/>
          <ac:spMkLst>
            <pc:docMk/>
            <pc:sldMk cId="1344245873" sldId="298"/>
            <ac:spMk id="3" creationId="{B3819D5A-729A-BCF0-E4F8-940AFD0D0B5D}"/>
          </ac:spMkLst>
        </pc:spChg>
      </pc:sldChg>
      <pc:sldChg chg="modSp new">
        <pc:chgData name="Mike, Thomas" userId="S::tmike@akronchildrens.org::d5348352-782f-4aed-a4d9-7ea80d83015c" providerId="AD" clId="Web-{E24413DE-E772-ABE0-C658-87A2F5AE659D}" dt="2022-08-28T20:48:53.331" v="590" actId="20577"/>
        <pc:sldMkLst>
          <pc:docMk/>
          <pc:sldMk cId="894517072" sldId="299"/>
        </pc:sldMkLst>
        <pc:spChg chg="mod">
          <ac:chgData name="Mike, Thomas" userId="S::tmike@akronchildrens.org::d5348352-782f-4aed-a4d9-7ea80d83015c" providerId="AD" clId="Web-{E24413DE-E772-ABE0-C658-87A2F5AE659D}" dt="2022-08-28T20:48:53.331" v="590" actId="20577"/>
          <ac:spMkLst>
            <pc:docMk/>
            <pc:sldMk cId="894517072" sldId="299"/>
            <ac:spMk id="2" creationId="{9C78100F-A425-AC3D-3E7A-C96C0DFE8FCC}"/>
          </ac:spMkLst>
        </pc:spChg>
      </pc:sldChg>
      <pc:sldChg chg="addSp delSp modSp add del replId">
        <pc:chgData name="Mike, Thomas" userId="S::tmike@akronchildrens.org::d5348352-782f-4aed-a4d9-7ea80d83015c" providerId="AD" clId="Web-{E24413DE-E772-ABE0-C658-87A2F5AE659D}" dt="2022-08-28T20:50:44.021" v="656"/>
        <pc:sldMkLst>
          <pc:docMk/>
          <pc:sldMk cId="474243484" sldId="300"/>
        </pc:sldMkLst>
        <pc:spChg chg="add mod">
          <ac:chgData name="Mike, Thomas" userId="S::tmike@akronchildrens.org::d5348352-782f-4aed-a4d9-7ea80d83015c" providerId="AD" clId="Web-{E24413DE-E772-ABE0-C658-87A2F5AE659D}" dt="2022-08-28T20:49:31.300" v="628"/>
          <ac:spMkLst>
            <pc:docMk/>
            <pc:sldMk cId="474243484" sldId="300"/>
            <ac:spMk id="5" creationId="{05B4A68D-3501-142B-6D53-6C4737CEBC01}"/>
          </ac:spMkLst>
        </pc:spChg>
        <pc:picChg chg="del">
          <ac:chgData name="Mike, Thomas" userId="S::tmike@akronchildrens.org::d5348352-782f-4aed-a4d9-7ea80d83015c" providerId="AD" clId="Web-{E24413DE-E772-ABE0-C658-87A2F5AE659D}" dt="2022-08-28T20:49:31.300" v="628"/>
          <ac:picMkLst>
            <pc:docMk/>
            <pc:sldMk cId="474243484" sldId="300"/>
            <ac:picMk id="8" creationId="{13E58753-3E3E-4D09-59F2-D3A0C0342B3E}"/>
          </ac:picMkLst>
        </pc:picChg>
      </pc:sldChg>
      <pc:sldChg chg="addSp delSp modSp add replId">
        <pc:chgData name="Mike, Thomas" userId="S::tmike@akronchildrens.org::d5348352-782f-4aed-a4d9-7ea80d83015c" providerId="AD" clId="Web-{E24413DE-E772-ABE0-C658-87A2F5AE659D}" dt="2022-08-28T20:50:42.881" v="655" actId="20577"/>
        <pc:sldMkLst>
          <pc:docMk/>
          <pc:sldMk cId="3935601625" sldId="301"/>
        </pc:sldMkLst>
        <pc:spChg chg="mod">
          <ac:chgData name="Mike, Thomas" userId="S::tmike@akronchildrens.org::d5348352-782f-4aed-a4d9-7ea80d83015c" providerId="AD" clId="Web-{E24413DE-E772-ABE0-C658-87A2F5AE659D}" dt="2022-08-28T20:50:42.881" v="655" actId="20577"/>
          <ac:spMkLst>
            <pc:docMk/>
            <pc:sldMk cId="3935601625" sldId="301"/>
            <ac:spMk id="3" creationId="{17C3227F-76CE-0AB7-54E0-CE6861358C4D}"/>
          </ac:spMkLst>
        </pc:spChg>
        <pc:spChg chg="add del mod">
          <ac:chgData name="Mike, Thomas" userId="S::tmike@akronchildrens.org::d5348352-782f-4aed-a4d9-7ea80d83015c" providerId="AD" clId="Web-{E24413DE-E772-ABE0-C658-87A2F5AE659D}" dt="2022-08-28T20:49:40.848" v="631"/>
          <ac:spMkLst>
            <pc:docMk/>
            <pc:sldMk cId="3935601625" sldId="301"/>
            <ac:spMk id="5" creationId="{D61BB429-44E2-7661-D514-CC0407AE98A1}"/>
          </ac:spMkLst>
        </pc:spChg>
        <pc:picChg chg="add mod ord">
          <ac:chgData name="Mike, Thomas" userId="S::tmike@akronchildrens.org::d5348352-782f-4aed-a4d9-7ea80d83015c" providerId="AD" clId="Web-{E24413DE-E772-ABE0-C658-87A2F5AE659D}" dt="2022-08-28T20:49:42.738" v="632" actId="1076"/>
          <ac:picMkLst>
            <pc:docMk/>
            <pc:sldMk cId="3935601625" sldId="301"/>
            <ac:picMk id="6" creationId="{E6AB3D41-F62A-BC6F-437D-BFC93C80A918}"/>
          </ac:picMkLst>
        </pc:picChg>
        <pc:picChg chg="del">
          <ac:chgData name="Mike, Thomas" userId="S::tmike@akronchildrens.org::d5348352-782f-4aed-a4d9-7ea80d83015c" providerId="AD" clId="Web-{E24413DE-E772-ABE0-C658-87A2F5AE659D}" dt="2022-08-28T20:49:39.223" v="630"/>
          <ac:picMkLst>
            <pc:docMk/>
            <pc:sldMk cId="3935601625" sldId="301"/>
            <ac:picMk id="8" creationId="{13E58753-3E3E-4D09-59F2-D3A0C0342B3E}"/>
          </ac:picMkLst>
        </pc:picChg>
      </pc:sldChg>
    </pc:docChg>
  </pc:docChgLst>
  <pc:docChgLst>
    <pc:chgData name="Mike, Thomas" userId="S::tmike@akronchildrens.org::d5348352-782f-4aed-a4d9-7ea80d83015c" providerId="AD" clId="Web-{EBB796F7-3239-6004-8BF2-692DC9D8F115}"/>
    <pc:docChg chg="addSld modSld">
      <pc:chgData name="Mike, Thomas" userId="S::tmike@akronchildrens.org::d5348352-782f-4aed-a4d9-7ea80d83015c" providerId="AD" clId="Web-{EBB796F7-3239-6004-8BF2-692DC9D8F115}" dt="2022-08-28T19:32:54.838" v="1087" actId="14100"/>
      <pc:docMkLst>
        <pc:docMk/>
      </pc:docMkLst>
      <pc:sldChg chg="modSp">
        <pc:chgData name="Mike, Thomas" userId="S::tmike@akronchildrens.org::d5348352-782f-4aed-a4d9-7ea80d83015c" providerId="AD" clId="Web-{EBB796F7-3239-6004-8BF2-692DC9D8F115}" dt="2022-08-28T19:12:51.814" v="109" actId="20577"/>
        <pc:sldMkLst>
          <pc:docMk/>
          <pc:sldMk cId="2061494515" sldId="257"/>
        </pc:sldMkLst>
        <pc:spChg chg="mod">
          <ac:chgData name="Mike, Thomas" userId="S::tmike@akronchildrens.org::d5348352-782f-4aed-a4d9-7ea80d83015c" providerId="AD" clId="Web-{EBB796F7-3239-6004-8BF2-692DC9D8F115}" dt="2022-08-28T19:12:51.814" v="109" actId="20577"/>
          <ac:spMkLst>
            <pc:docMk/>
            <pc:sldMk cId="2061494515" sldId="257"/>
            <ac:spMk id="3" creationId="{17C3227F-76CE-0AB7-54E0-CE6861358C4D}"/>
          </ac:spMkLst>
        </pc:spChg>
      </pc:sldChg>
      <pc:sldChg chg="modSp">
        <pc:chgData name="Mike, Thomas" userId="S::tmike@akronchildrens.org::d5348352-782f-4aed-a4d9-7ea80d83015c" providerId="AD" clId="Web-{EBB796F7-3239-6004-8BF2-692DC9D8F115}" dt="2022-08-28T19:12:15.313" v="88" actId="20577"/>
        <pc:sldMkLst>
          <pc:docMk/>
          <pc:sldMk cId="1847350948" sldId="271"/>
        </pc:sldMkLst>
        <pc:spChg chg="mod">
          <ac:chgData name="Mike, Thomas" userId="S::tmike@akronchildrens.org::d5348352-782f-4aed-a4d9-7ea80d83015c" providerId="AD" clId="Web-{EBB796F7-3239-6004-8BF2-692DC9D8F115}" dt="2022-08-28T19:12:15.313" v="88" actId="20577"/>
          <ac:spMkLst>
            <pc:docMk/>
            <pc:sldMk cId="1847350948" sldId="271"/>
            <ac:spMk id="3" creationId="{2E1A9E2D-670F-7262-EC93-AA95FA4B74EF}"/>
          </ac:spMkLst>
        </pc:spChg>
      </pc:sldChg>
      <pc:sldChg chg="modSp new">
        <pc:chgData name="Mike, Thomas" userId="S::tmike@akronchildrens.org::d5348352-782f-4aed-a4d9-7ea80d83015c" providerId="AD" clId="Web-{EBB796F7-3239-6004-8BF2-692DC9D8F115}" dt="2022-08-28T19:18:38.338" v="414" actId="20577"/>
        <pc:sldMkLst>
          <pc:docMk/>
          <pc:sldMk cId="792872235" sldId="272"/>
        </pc:sldMkLst>
        <pc:spChg chg="mod">
          <ac:chgData name="Mike, Thomas" userId="S::tmike@akronchildrens.org::d5348352-782f-4aed-a4d9-7ea80d83015c" providerId="AD" clId="Web-{EBB796F7-3239-6004-8BF2-692DC9D8F115}" dt="2022-08-28T19:18:38.338" v="414" actId="20577"/>
          <ac:spMkLst>
            <pc:docMk/>
            <pc:sldMk cId="792872235" sldId="272"/>
            <ac:spMk id="2" creationId="{5AB46C39-6D50-437E-E1D1-EB71B0232735}"/>
          </ac:spMkLst>
        </pc:spChg>
        <pc:spChg chg="mod">
          <ac:chgData name="Mike, Thomas" userId="S::tmike@akronchildrens.org::d5348352-782f-4aed-a4d9-7ea80d83015c" providerId="AD" clId="Web-{EBB796F7-3239-6004-8BF2-692DC9D8F115}" dt="2022-08-28T19:16:50.226" v="303" actId="20577"/>
          <ac:spMkLst>
            <pc:docMk/>
            <pc:sldMk cId="792872235" sldId="272"/>
            <ac:spMk id="3" creationId="{D57388A2-870E-87CB-9E53-470929871EE9}"/>
          </ac:spMkLst>
        </pc:spChg>
      </pc:sldChg>
      <pc:sldChg chg="modSp new">
        <pc:chgData name="Mike, Thomas" userId="S::tmike@akronchildrens.org::d5348352-782f-4aed-a4d9-7ea80d83015c" providerId="AD" clId="Web-{EBB796F7-3239-6004-8BF2-692DC9D8F115}" dt="2022-08-28T19:21:40.363" v="568" actId="20577"/>
        <pc:sldMkLst>
          <pc:docMk/>
          <pc:sldMk cId="561982044" sldId="273"/>
        </pc:sldMkLst>
        <pc:spChg chg="mod">
          <ac:chgData name="Mike, Thomas" userId="S::tmike@akronchildrens.org::d5348352-782f-4aed-a4d9-7ea80d83015c" providerId="AD" clId="Web-{EBB796F7-3239-6004-8BF2-692DC9D8F115}" dt="2022-08-28T19:18:51.870" v="428" actId="20577"/>
          <ac:spMkLst>
            <pc:docMk/>
            <pc:sldMk cId="561982044" sldId="273"/>
            <ac:spMk id="2" creationId="{D3EF931C-D9BF-0E5B-1CDD-DC654544A18E}"/>
          </ac:spMkLst>
        </pc:spChg>
        <pc:spChg chg="mod">
          <ac:chgData name="Mike, Thomas" userId="S::tmike@akronchildrens.org::d5348352-782f-4aed-a4d9-7ea80d83015c" providerId="AD" clId="Web-{EBB796F7-3239-6004-8BF2-692DC9D8F115}" dt="2022-08-28T19:21:40.363" v="568" actId="20577"/>
          <ac:spMkLst>
            <pc:docMk/>
            <pc:sldMk cId="561982044" sldId="273"/>
            <ac:spMk id="3" creationId="{3871A2AC-EDB4-2366-EB10-B49AAC7DB5DA}"/>
          </ac:spMkLst>
        </pc:spChg>
      </pc:sldChg>
      <pc:sldChg chg="modSp new">
        <pc:chgData name="Mike, Thomas" userId="S::tmike@akronchildrens.org::d5348352-782f-4aed-a4d9-7ea80d83015c" providerId="AD" clId="Web-{EBB796F7-3239-6004-8BF2-692DC9D8F115}" dt="2022-08-28T19:24:57.431" v="732" actId="20577"/>
        <pc:sldMkLst>
          <pc:docMk/>
          <pc:sldMk cId="1154412336" sldId="274"/>
        </pc:sldMkLst>
        <pc:spChg chg="mod">
          <ac:chgData name="Mike, Thomas" userId="S::tmike@akronchildrens.org::d5348352-782f-4aed-a4d9-7ea80d83015c" providerId="AD" clId="Web-{EBB796F7-3239-6004-8BF2-692DC9D8F115}" dt="2022-08-28T19:22:16.770" v="582" actId="20577"/>
          <ac:spMkLst>
            <pc:docMk/>
            <pc:sldMk cId="1154412336" sldId="274"/>
            <ac:spMk id="2" creationId="{648EEC17-5EDF-A6DB-4209-9F03750F6E7D}"/>
          </ac:spMkLst>
        </pc:spChg>
        <pc:spChg chg="mod">
          <ac:chgData name="Mike, Thomas" userId="S::tmike@akronchildrens.org::d5348352-782f-4aed-a4d9-7ea80d83015c" providerId="AD" clId="Web-{EBB796F7-3239-6004-8BF2-692DC9D8F115}" dt="2022-08-28T19:24:57.431" v="732" actId="20577"/>
          <ac:spMkLst>
            <pc:docMk/>
            <pc:sldMk cId="1154412336" sldId="274"/>
            <ac:spMk id="3" creationId="{8D767BDF-3C1B-3994-0904-58EC2C3A7ADB}"/>
          </ac:spMkLst>
        </pc:spChg>
      </pc:sldChg>
      <pc:sldChg chg="modSp new">
        <pc:chgData name="Mike, Thomas" userId="S::tmike@akronchildrens.org::d5348352-782f-4aed-a4d9-7ea80d83015c" providerId="AD" clId="Web-{EBB796F7-3239-6004-8BF2-692DC9D8F115}" dt="2022-08-28T19:30:00.301" v="1062" actId="20577"/>
        <pc:sldMkLst>
          <pc:docMk/>
          <pc:sldMk cId="1578254090" sldId="275"/>
        </pc:sldMkLst>
        <pc:spChg chg="mod">
          <ac:chgData name="Mike, Thomas" userId="S::tmike@akronchildrens.org::d5348352-782f-4aed-a4d9-7ea80d83015c" providerId="AD" clId="Web-{EBB796F7-3239-6004-8BF2-692DC9D8F115}" dt="2022-08-28T19:25:16.416" v="745" actId="20577"/>
          <ac:spMkLst>
            <pc:docMk/>
            <pc:sldMk cId="1578254090" sldId="275"/>
            <ac:spMk id="2" creationId="{8CDF60F8-4240-77F5-6592-CCFADA2429D1}"/>
          </ac:spMkLst>
        </pc:spChg>
        <pc:spChg chg="mod">
          <ac:chgData name="Mike, Thomas" userId="S::tmike@akronchildrens.org::d5348352-782f-4aed-a4d9-7ea80d83015c" providerId="AD" clId="Web-{EBB796F7-3239-6004-8BF2-692DC9D8F115}" dt="2022-08-28T19:30:00.301" v="1062" actId="20577"/>
          <ac:spMkLst>
            <pc:docMk/>
            <pc:sldMk cId="1578254090" sldId="275"/>
            <ac:spMk id="3" creationId="{C2665D3D-4192-F22E-A168-0112D63EC758}"/>
          </ac:spMkLst>
        </pc:spChg>
      </pc:sldChg>
      <pc:sldChg chg="modSp new">
        <pc:chgData name="Mike, Thomas" userId="S::tmike@akronchildrens.org::d5348352-782f-4aed-a4d9-7ea80d83015c" providerId="AD" clId="Web-{EBB796F7-3239-6004-8BF2-692DC9D8F115}" dt="2022-08-28T19:30:16.755" v="1070" actId="20577"/>
        <pc:sldMkLst>
          <pc:docMk/>
          <pc:sldMk cId="183842292" sldId="276"/>
        </pc:sldMkLst>
        <pc:spChg chg="mod">
          <ac:chgData name="Mike, Thomas" userId="S::tmike@akronchildrens.org::d5348352-782f-4aed-a4d9-7ea80d83015c" providerId="AD" clId="Web-{EBB796F7-3239-6004-8BF2-692DC9D8F115}" dt="2022-08-28T19:30:16.755" v="1070" actId="20577"/>
          <ac:spMkLst>
            <pc:docMk/>
            <pc:sldMk cId="183842292" sldId="276"/>
            <ac:spMk id="2" creationId="{006556DD-EE62-CB8B-4748-3D67D31F94F4}"/>
          </ac:spMkLst>
        </pc:spChg>
      </pc:sldChg>
      <pc:sldChg chg="addSp modSp new">
        <pc:chgData name="Mike, Thomas" userId="S::tmike@akronchildrens.org::d5348352-782f-4aed-a4d9-7ea80d83015c" providerId="AD" clId="Web-{EBB796F7-3239-6004-8BF2-692DC9D8F115}" dt="2022-08-28T19:32:11.071" v="1081" actId="1076"/>
        <pc:sldMkLst>
          <pc:docMk/>
          <pc:sldMk cId="154353650" sldId="277"/>
        </pc:sldMkLst>
        <pc:picChg chg="add mod">
          <ac:chgData name="Mike, Thomas" userId="S::tmike@akronchildrens.org::d5348352-782f-4aed-a4d9-7ea80d83015c" providerId="AD" clId="Web-{EBB796F7-3239-6004-8BF2-692DC9D8F115}" dt="2022-08-28T19:32:11.071" v="1081" actId="1076"/>
          <ac:picMkLst>
            <pc:docMk/>
            <pc:sldMk cId="154353650" sldId="277"/>
            <ac:picMk id="2" creationId="{3EE6A28E-59CE-01F1-4DA7-B3815B0E0B53}"/>
          </ac:picMkLst>
        </pc:picChg>
      </pc:sldChg>
      <pc:sldChg chg="addSp modSp new">
        <pc:chgData name="Mike, Thomas" userId="S::tmike@akronchildrens.org::d5348352-782f-4aed-a4d9-7ea80d83015c" providerId="AD" clId="Web-{EBB796F7-3239-6004-8BF2-692DC9D8F115}" dt="2022-08-28T19:32:54.838" v="1087" actId="14100"/>
        <pc:sldMkLst>
          <pc:docMk/>
          <pc:sldMk cId="661574934" sldId="278"/>
        </pc:sldMkLst>
        <pc:picChg chg="add mod">
          <ac:chgData name="Mike, Thomas" userId="S::tmike@akronchildrens.org::d5348352-782f-4aed-a4d9-7ea80d83015c" providerId="AD" clId="Web-{EBB796F7-3239-6004-8BF2-692DC9D8F115}" dt="2022-08-28T19:32:54.838" v="1087" actId="14100"/>
          <ac:picMkLst>
            <pc:docMk/>
            <pc:sldMk cId="661574934" sldId="278"/>
            <ac:picMk id="2" creationId="{D1A6FD92-5E07-A2B3-121D-A197DAA119F1}"/>
          </ac:picMkLst>
        </pc:picChg>
      </pc:sldChg>
    </pc:docChg>
  </pc:docChgLst>
  <pc:docChgLst>
    <pc:chgData name="Mike, Thomas" userId="S::tmike@akronchildrens.org::d5348352-782f-4aed-a4d9-7ea80d83015c" providerId="AD" clId="Web-{E8ED31B4-00A9-249D-80A0-1B0CA7A953DC}"/>
    <pc:docChg chg="modSld">
      <pc:chgData name="Mike, Thomas" userId="S::tmike@akronchildrens.org::d5348352-782f-4aed-a4d9-7ea80d83015c" providerId="AD" clId="Web-{E8ED31B4-00A9-249D-80A0-1B0CA7A953DC}" dt="2023-06-27T18:10:19.335" v="0"/>
      <pc:docMkLst>
        <pc:docMk/>
      </pc:docMkLst>
      <pc:sldChg chg="delSp">
        <pc:chgData name="Mike, Thomas" userId="S::tmike@akronchildrens.org::d5348352-782f-4aed-a4d9-7ea80d83015c" providerId="AD" clId="Web-{E8ED31B4-00A9-249D-80A0-1B0CA7A953DC}" dt="2023-06-27T18:10:19.335" v="0"/>
        <pc:sldMkLst>
          <pc:docMk/>
          <pc:sldMk cId="1943804625" sldId="266"/>
        </pc:sldMkLst>
        <pc:picChg chg="del">
          <ac:chgData name="Mike, Thomas" userId="S::tmike@akronchildrens.org::d5348352-782f-4aed-a4d9-7ea80d83015c" providerId="AD" clId="Web-{E8ED31B4-00A9-249D-80A0-1B0CA7A953DC}" dt="2023-06-27T18:10:19.335" v="0"/>
          <ac:picMkLst>
            <pc:docMk/>
            <pc:sldMk cId="1943804625" sldId="266"/>
            <ac:picMk id="5" creationId="{F1C8844F-EFBC-9CDF-6A1A-9691EFD4FD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javascript:;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Hyperbilirubinemia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dirty="0">
                <a:cs typeface="Calibri" panose="020F0502020204030204"/>
              </a:rPr>
              <a:t>Thomas Mike, MD</a:t>
            </a:r>
            <a:endParaRPr lang="en-US"/>
          </a:p>
          <a:p>
            <a:pPr algn="r"/>
            <a:r>
              <a:rPr lang="en-US" dirty="0">
                <a:cs typeface="Calibri" panose="020F0502020204030204"/>
              </a:rPr>
              <a:t>8/29/22</a:t>
            </a:r>
          </a:p>
          <a:p>
            <a:pPr algn="r"/>
            <a:r>
              <a:rPr lang="en-US" dirty="0">
                <a:cs typeface="Calibri" panose="020F0502020204030204"/>
              </a:rPr>
              <a:t>Resident Noon Conference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3083-BC86-9A26-EE54-7C366309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Objectives</a:t>
            </a:r>
            <a:br>
              <a:rPr lang="en-US" dirty="0">
                <a:cs typeface="Calibri Light"/>
              </a:rPr>
            </a:br>
            <a:r>
              <a:rPr lang="en-US" sz="3200" dirty="0">
                <a:cs typeface="Calibri Light"/>
              </a:rPr>
              <a:t>By the end of this session, learns will be able to: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B9534-B66A-63CA-4BD1-D9BA24F5C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1) Define hyperbilirubinemia, jaundice, acute bilirubin encephalopathy, and kernicterus</a:t>
            </a:r>
            <a:endParaRPr lang="en-US"/>
          </a:p>
          <a:p>
            <a:pPr marL="0" indent="0">
              <a:buNone/>
            </a:pPr>
            <a:r>
              <a:rPr lang="en-US" dirty="0">
                <a:cs typeface="Calibri"/>
              </a:rPr>
              <a:t>2) Explain a few of the reasons neonates get hyperbilirubinemia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3) Describe the evaluation/management of neonatal hyperbilirubinemia based on the most current guidelines</a:t>
            </a:r>
          </a:p>
        </p:txBody>
      </p:sp>
    </p:spTree>
    <p:extLst>
      <p:ext uri="{BB962C8B-B14F-4D97-AF65-F5344CB8AC3E}">
        <p14:creationId xmlns:p14="http://schemas.microsoft.com/office/powerpoint/2010/main" val="2161440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C95A-7E58-7164-57DE-C0E26441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227F-76CE-0AB7-54E0-CE6861358C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200" dirty="0">
                <a:ea typeface="+mn-lt"/>
                <a:cs typeface="+mn-lt"/>
              </a:rPr>
              <a:t>Bilirubin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Breakdown product of RBCs</a:t>
            </a:r>
            <a:endParaRPr lang="en-US" sz="2800" dirty="0">
              <a:cs typeface="Calibri"/>
            </a:endParaRPr>
          </a:p>
          <a:p>
            <a:pPr lvl="1"/>
            <a:r>
              <a:rPr lang="en-US" sz="2800" dirty="0">
                <a:ea typeface="+mn-lt"/>
                <a:cs typeface="+mn-lt"/>
              </a:rPr>
              <a:t>All babies have increased indirect </a:t>
            </a:r>
            <a:r>
              <a:rPr lang="en-US" sz="2800" dirty="0" err="1">
                <a:ea typeface="+mn-lt"/>
                <a:cs typeface="+mn-lt"/>
              </a:rPr>
              <a:t>bili</a:t>
            </a:r>
            <a:r>
              <a:rPr lang="en-US" sz="2800" dirty="0">
                <a:ea typeface="+mn-lt"/>
                <a:cs typeface="+mn-lt"/>
              </a:rPr>
              <a:t> to some degree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If it gets too high, unbound bilirubin can affect the baby</a:t>
            </a:r>
          </a:p>
          <a:p>
            <a:pPr lvl="2"/>
            <a:r>
              <a:rPr lang="en-US" sz="2400" dirty="0">
                <a:ea typeface="+mn-lt"/>
                <a:cs typeface="+mn-lt"/>
              </a:rPr>
              <a:t>Jaundice, scleral icterus</a:t>
            </a:r>
          </a:p>
          <a:p>
            <a:pPr lvl="2"/>
            <a:r>
              <a:rPr lang="en-US" sz="2400" dirty="0">
                <a:ea typeface="+mn-lt"/>
                <a:cs typeface="+mn-lt"/>
              </a:rPr>
              <a:t>Acute Bilirubin Encephalopathy</a:t>
            </a:r>
            <a:endParaRPr lang="en-US" dirty="0"/>
          </a:p>
          <a:p>
            <a:pPr lvl="2"/>
            <a:r>
              <a:rPr lang="en-US" sz="2400" dirty="0">
                <a:ea typeface="+mn-lt"/>
                <a:cs typeface="+mn-lt"/>
              </a:rPr>
              <a:t>Bilirubin-induced neurologic dysfunction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Bilirubin typically peaks around day 3-4</a:t>
            </a:r>
          </a:p>
          <a:p>
            <a:endParaRPr lang="en-US" dirty="0">
              <a:ea typeface="+mn-lt"/>
              <a:cs typeface="+mn-lt"/>
            </a:endParaRPr>
          </a:p>
        </p:txBody>
      </p:sp>
      <p:pic>
        <p:nvPicPr>
          <p:cNvPr id="8" name="Picture 8" descr="Shape&#10;&#10;Description automatically generated">
            <a:extLst>
              <a:ext uri="{FF2B5EF4-FFF2-40B4-BE49-F238E27FC236}">
                <a16:creationId xmlns:a16="http://schemas.microsoft.com/office/drawing/2014/main" id="{13E58753-3E3E-4D09-59F2-D3A0C0342B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311" b="33120"/>
          <a:stretch/>
        </p:blipFill>
        <p:spPr>
          <a:xfrm>
            <a:off x="7524897" y="2012868"/>
            <a:ext cx="3456637" cy="3384120"/>
          </a:xfrm>
        </p:spPr>
      </p:pic>
    </p:spTree>
    <p:extLst>
      <p:ext uri="{BB962C8B-B14F-4D97-AF65-F5344CB8AC3E}">
        <p14:creationId xmlns:p14="http://schemas.microsoft.com/office/powerpoint/2010/main" val="2061494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C95A-7E58-7164-57DE-C0E26441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227F-76CE-0AB7-54E0-CE6861358C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200" dirty="0">
                <a:ea typeface="+mn-lt"/>
                <a:cs typeface="+mn-lt"/>
              </a:rPr>
              <a:t>Bilirubin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Breakdown product of RBCs</a:t>
            </a:r>
            <a:endParaRPr lang="en-US" sz="2800" dirty="0">
              <a:cs typeface="Calibri"/>
            </a:endParaRPr>
          </a:p>
          <a:p>
            <a:pPr lvl="1"/>
            <a:r>
              <a:rPr lang="en-US" sz="2800" dirty="0">
                <a:ea typeface="+mn-lt"/>
                <a:cs typeface="+mn-lt"/>
              </a:rPr>
              <a:t>All babies have increased indirect </a:t>
            </a:r>
            <a:r>
              <a:rPr lang="en-US" sz="2800" dirty="0" err="1">
                <a:ea typeface="+mn-lt"/>
                <a:cs typeface="+mn-lt"/>
              </a:rPr>
              <a:t>bili</a:t>
            </a:r>
            <a:r>
              <a:rPr lang="en-US" sz="2800" dirty="0">
                <a:ea typeface="+mn-lt"/>
                <a:cs typeface="+mn-lt"/>
              </a:rPr>
              <a:t> to some degree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If it gets too high, unbound bilirubin can affect the baby</a:t>
            </a:r>
          </a:p>
          <a:p>
            <a:pPr lvl="2"/>
            <a:r>
              <a:rPr lang="en-US" sz="2400" dirty="0">
                <a:ea typeface="+mn-lt"/>
                <a:cs typeface="+mn-lt"/>
              </a:rPr>
              <a:t>Jaundice, scleral icterus</a:t>
            </a:r>
          </a:p>
          <a:p>
            <a:pPr lvl="2"/>
            <a:r>
              <a:rPr lang="en-US" sz="2400" dirty="0">
                <a:ea typeface="+mn-lt"/>
                <a:cs typeface="+mn-lt"/>
              </a:rPr>
              <a:t>Acute Bilirubin Encephalopathy</a:t>
            </a:r>
            <a:endParaRPr lang="en-US" dirty="0"/>
          </a:p>
          <a:p>
            <a:pPr lvl="2"/>
            <a:r>
              <a:rPr lang="en-US" sz="2400" dirty="0">
                <a:ea typeface="+mn-lt"/>
                <a:cs typeface="+mn-lt"/>
              </a:rPr>
              <a:t>Bilirubin-induced neurologic dysfunction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Bilirubin typically peaks around day 3-4</a:t>
            </a:r>
          </a:p>
          <a:p>
            <a:endParaRPr lang="en-US" dirty="0">
              <a:ea typeface="+mn-lt"/>
              <a:cs typeface="+mn-lt"/>
            </a:endParaRPr>
          </a:p>
        </p:txBody>
      </p:sp>
      <p:pic>
        <p:nvPicPr>
          <p:cNvPr id="6" name="Picture 6" descr="Graphical user interface, application, chat or text message&#10;&#10;Description automatically generated">
            <a:extLst>
              <a:ext uri="{FF2B5EF4-FFF2-40B4-BE49-F238E27FC236}">
                <a16:creationId xmlns:a16="http://schemas.microsoft.com/office/drawing/2014/main" id="{E6AB3D41-F62A-BC6F-437D-BFC93C80A9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6062" y="2080670"/>
            <a:ext cx="5181600" cy="3771179"/>
          </a:xfrm>
        </p:spPr>
      </p:pic>
    </p:spTree>
    <p:extLst>
      <p:ext uri="{BB962C8B-B14F-4D97-AF65-F5344CB8AC3E}">
        <p14:creationId xmlns:p14="http://schemas.microsoft.com/office/powerpoint/2010/main" val="393560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BBF9-4D81-5EC4-835B-6DA5BD4CE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Normal Metabolism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FF52A-2D22-B332-94FB-87FAF26545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Binds to albumin and goes to liver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In liver, becomes conjugated into direct </a:t>
            </a:r>
            <a:r>
              <a:rPr lang="en-US" dirty="0" err="1">
                <a:cs typeface="Calibri"/>
              </a:rPr>
              <a:t>bili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Direct 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 gets excreted into intestines via bile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Bile gets excreted </a:t>
            </a:r>
            <a:r>
              <a:rPr lang="en-US" dirty="0">
                <a:solidFill>
                  <a:srgbClr val="00B050"/>
                </a:solidFill>
                <a:cs typeface="Calibri"/>
              </a:rPr>
              <a:t>via stool</a:t>
            </a:r>
            <a:r>
              <a:rPr lang="en-US" dirty="0">
                <a:cs typeface="Calibri"/>
              </a:rPr>
              <a:t> OR </a:t>
            </a:r>
            <a:r>
              <a:rPr lang="en-US" dirty="0">
                <a:solidFill>
                  <a:srgbClr val="FF0000"/>
                </a:solidFill>
                <a:cs typeface="Calibri"/>
              </a:rPr>
              <a:t>reabsorbed</a:t>
            </a:r>
            <a:endParaRPr lang="en-US">
              <a:solidFill>
                <a:srgbClr val="FF000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1E127217-0F32-F61F-7BB0-0A5A5DC5B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601" y="2207"/>
            <a:ext cx="4244433" cy="68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0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1C6E-C9D8-F0C4-D576-878DCB4ED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What goes wrong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8F25D-F3C0-31BE-0071-0198E553F7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Too much hemolysis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ABO and/or Rh incompatibility</a:t>
            </a:r>
          </a:p>
          <a:p>
            <a:r>
              <a:rPr lang="en-US" dirty="0">
                <a:ea typeface="+mn-lt"/>
                <a:cs typeface="+mn-lt"/>
              </a:rPr>
              <a:t>Not enough albumin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Problems with conjugation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Can’t excrete conjugated bilirubin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Can’t stool enough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Too much reabsorption</a:t>
            </a:r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011A42B2-2D98-F786-C9CB-9223193D1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601" y="2207"/>
            <a:ext cx="4253724" cy="68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7875-BC2E-3F0F-22A3-E638B6DD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What about non-newborns?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86FD8-AEC7-558B-4D0C-3DB0B5B896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Scleral icterus and jaundice can happen outside of newborn purposes</a:t>
            </a:r>
          </a:p>
          <a:p>
            <a:pPr lvl="1"/>
            <a:r>
              <a:rPr lang="en-US" dirty="0">
                <a:cs typeface="Calibri"/>
              </a:rPr>
              <a:t>Usually pathologic</a:t>
            </a:r>
          </a:p>
          <a:p>
            <a:pPr lvl="1"/>
            <a:r>
              <a:rPr lang="en-US" dirty="0">
                <a:cs typeface="Calibri"/>
              </a:rPr>
              <a:t>Consider excess hemolysis, liver dysfunction (</a:t>
            </a:r>
            <a:r>
              <a:rPr lang="en-US" dirty="0" err="1">
                <a:cs typeface="Calibri"/>
              </a:rPr>
              <a:t>crigler-Najjaar</a:t>
            </a:r>
            <a:r>
              <a:rPr lang="en-US" dirty="0">
                <a:cs typeface="Calibri"/>
              </a:rPr>
              <a:t>, Gilbert's, hepatitis),biliary obstruction, </a:t>
            </a:r>
            <a:r>
              <a:rPr lang="en-US" dirty="0" err="1">
                <a:cs typeface="Calibri"/>
              </a:rPr>
              <a:t>etc</a:t>
            </a:r>
          </a:p>
          <a:p>
            <a:pPr lvl="1"/>
            <a:endParaRPr lang="en-US" dirty="0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3BC92-912D-F8EB-B86F-95138F6E94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5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A15C8-93C1-0A45-06C0-C82B35D0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Treatments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09417-836B-1F25-64E7-D794B68ABB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Supportive Care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(home)</a:t>
            </a:r>
          </a:p>
          <a:p>
            <a:pPr lvl="1"/>
            <a:r>
              <a:rPr lang="en-US" dirty="0">
                <a:cs typeface="Calibri"/>
              </a:rPr>
              <a:t>Feed the baby</a:t>
            </a:r>
          </a:p>
          <a:p>
            <a:r>
              <a:rPr lang="en-US" dirty="0">
                <a:cs typeface="Calibri"/>
              </a:rPr>
              <a:t>Phototherapy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(hospital, sometimes home)</a:t>
            </a:r>
          </a:p>
          <a:p>
            <a:pPr lvl="1"/>
            <a:r>
              <a:rPr lang="en-US" dirty="0">
                <a:cs typeface="Calibri"/>
              </a:rPr>
              <a:t>Intensive phototherapy: 475nm wavelength</a:t>
            </a:r>
          </a:p>
          <a:p>
            <a:pPr lvl="1"/>
            <a:r>
              <a:rPr lang="en-US" dirty="0">
                <a:cs typeface="Calibri"/>
              </a:rPr>
              <a:t>Not entirely without risks</a:t>
            </a:r>
          </a:p>
          <a:p>
            <a:pPr lvl="2"/>
            <a:r>
              <a:rPr lang="en-US" dirty="0">
                <a:cs typeface="Calibri"/>
              </a:rPr>
              <a:t>Cost, possible increased risk of epilepsy</a:t>
            </a:r>
          </a:p>
          <a:p>
            <a:r>
              <a:rPr lang="en-US" dirty="0">
                <a:cs typeface="Calibri"/>
              </a:rPr>
              <a:t>Exchange Transfusion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(NICU)</a:t>
            </a:r>
          </a:p>
          <a:p>
            <a:r>
              <a:rPr lang="en-US" dirty="0">
                <a:cs typeface="Calibri"/>
              </a:rPr>
              <a:t>IVIG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(NICU)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D77E30C-00B9-CD76-5BC9-28E38DEFC63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81366" y="253066"/>
            <a:ext cx="3727669" cy="24882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814E85-91A9-1C0B-0D0A-BAB7F5CA9CDE}"/>
              </a:ext>
            </a:extLst>
          </p:cNvPr>
          <p:cNvSpPr txBox="1"/>
          <p:nvPr/>
        </p:nvSpPr>
        <p:spPr>
          <a:xfrm>
            <a:off x="7995424" y="2745059"/>
            <a:ext cx="38954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https://www.sciencerepository.org/phototherapy-and-its-applications</a:t>
            </a:r>
          </a:p>
        </p:txBody>
      </p:sp>
      <p:pic>
        <p:nvPicPr>
          <p:cNvPr id="10" name="Picture 10" descr="A person holding a baby&#10;&#10;Description automatically generated">
            <a:extLst>
              <a:ext uri="{FF2B5EF4-FFF2-40B4-BE49-F238E27FC236}">
                <a16:creationId xmlns:a16="http://schemas.microsoft.com/office/drawing/2014/main" id="{EF06F4E0-5594-E530-0F66-BE812E475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058" y="3462454"/>
            <a:ext cx="3718930" cy="24792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0B5C46-D22E-1870-6D5F-B0ADA390ED86}"/>
              </a:ext>
            </a:extLst>
          </p:cNvPr>
          <p:cNvSpPr txBox="1"/>
          <p:nvPr/>
        </p:nvSpPr>
        <p:spPr>
          <a:xfrm>
            <a:off x="8079059" y="5969620"/>
            <a:ext cx="371893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https://motifmedical.com/bilitouch-phototherapy-blanket</a:t>
            </a:r>
          </a:p>
        </p:txBody>
      </p:sp>
    </p:spTree>
    <p:extLst>
      <p:ext uri="{BB962C8B-B14F-4D97-AF65-F5344CB8AC3E}">
        <p14:creationId xmlns:p14="http://schemas.microsoft.com/office/powerpoint/2010/main" val="535150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8372-9AE2-D37B-EB98-C1D23CBC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93281-0D3F-8DDD-AF43-A668B9A6B3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Released 8/2/2022</a:t>
            </a:r>
          </a:p>
          <a:p>
            <a:r>
              <a:rPr lang="en-US" dirty="0">
                <a:cs typeface="Calibri"/>
              </a:rPr>
              <a:t>Biggest changes from 2004 guidelines</a:t>
            </a:r>
          </a:p>
          <a:p>
            <a:pPr lvl="1"/>
            <a:r>
              <a:rPr lang="en-US" dirty="0">
                <a:cs typeface="Calibri"/>
              </a:rPr>
              <a:t>Higher phototherapy levels!</a:t>
            </a:r>
          </a:p>
          <a:p>
            <a:pPr lvl="1"/>
            <a:r>
              <a:rPr lang="en-US" dirty="0">
                <a:cs typeface="Calibri"/>
              </a:rPr>
              <a:t>Clear guidelines on recommended follow-up!</a:t>
            </a:r>
          </a:p>
          <a:p>
            <a:pPr lvl="1"/>
            <a:r>
              <a:rPr lang="en-US" dirty="0">
                <a:cs typeface="Calibri"/>
              </a:rPr>
              <a:t>No more "low-intermediate risk, high-intermediate risk, </a:t>
            </a:r>
            <a:r>
              <a:rPr lang="en-US" dirty="0" err="1">
                <a:cs typeface="Calibri"/>
              </a:rPr>
              <a:t>etc</a:t>
            </a:r>
            <a:r>
              <a:rPr lang="en-US" dirty="0">
                <a:cs typeface="Calibri"/>
              </a:rPr>
              <a:t>" nonsense!</a:t>
            </a:r>
          </a:p>
          <a:p>
            <a:pPr lvl="1"/>
            <a:r>
              <a:rPr lang="en-US" dirty="0">
                <a:cs typeface="Calibri"/>
              </a:rPr>
              <a:t>Clear guidelines on escalation of care!</a:t>
            </a:r>
          </a:p>
          <a:p>
            <a:pPr lvl="1"/>
            <a:endParaRPr lang="en-US" dirty="0">
              <a:cs typeface="Calibri"/>
            </a:endParaRPr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F45BF21E-BB77-D41A-68F5-E1377B2CA2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5852" y="320210"/>
            <a:ext cx="4727610" cy="6321386"/>
          </a:xfrm>
        </p:spPr>
      </p:pic>
    </p:spTree>
    <p:extLst>
      <p:ext uri="{BB962C8B-B14F-4D97-AF65-F5344CB8AC3E}">
        <p14:creationId xmlns:p14="http://schemas.microsoft.com/office/powerpoint/2010/main" val="1748941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0F8A8-AE53-40E6-BA19-4206630E0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5271E-FA12-4393-16A0-DCA6B7427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2545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cs typeface="Calibri" panose="020F0502020204030204"/>
              </a:rPr>
              <a:t>Prevention of </a:t>
            </a:r>
            <a:r>
              <a:rPr lang="en-US" sz="2000" dirty="0" err="1">
                <a:cs typeface="Calibri" panose="020F0502020204030204"/>
              </a:rPr>
              <a:t>Isoimmune</a:t>
            </a:r>
            <a:r>
              <a:rPr lang="en-US" sz="2000" dirty="0">
                <a:cs typeface="Calibri" panose="020F0502020204030204"/>
              </a:rPr>
              <a:t> disease</a:t>
            </a:r>
            <a:endParaRPr lang="en-US" sz="200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cs typeface="Calibri" panose="020F0502020204030204"/>
              </a:rPr>
              <a:t>- All expectant mothers should have prenatal antibody screening done. If not done, check blood type and direct antiglobulin test (DAT) in baby ASAP</a:t>
            </a:r>
          </a:p>
          <a:p>
            <a:pPr marL="0" indent="0">
              <a:buNone/>
            </a:pP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cs typeface="Calibri" panose="020F0502020204030204"/>
            </a:endParaRP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6502A5FC-E2E2-8685-088F-7E65B40EA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621" y="2973755"/>
            <a:ext cx="8355981" cy="35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01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56B8-821B-B3C7-EA89-61A6369C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Prevention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6CA93-D56C-2954-D943-251438960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594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- Feed the baby to prevent dehydration and promote bowel function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 -&gt; don't let perfect be the enemy of good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- Breastfeeding jaundice vs breast milk jaundice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3804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56B8-821B-B3C7-EA89-61A6369C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Assessment and Monitoring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556A022-CB2A-CB48-0BE6-0CBBE540FD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757294"/>
              </p:ext>
            </p:extLst>
          </p:nvPr>
        </p:nvGraphicFramePr>
        <p:xfrm>
          <a:off x="838200" y="1825625"/>
          <a:ext cx="10663767" cy="4777257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663767">
                  <a:extLst>
                    <a:ext uri="{9D8B030D-6E8A-4147-A177-3AD203B41FA5}">
                      <a16:colId xmlns:a16="http://schemas.microsoft.com/office/drawing/2014/main" val="3372318403"/>
                    </a:ext>
                  </a:extLst>
                </a:gridCol>
              </a:tblGrid>
              <a:tr h="327632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</a:rPr>
                        <a:t>Risk Factors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034097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Lower gestational age (</a:t>
                      </a:r>
                      <a:r>
                        <a:rPr lang="en-US" sz="1600" dirty="0" err="1">
                          <a:effectLst/>
                        </a:rPr>
                        <a:t>ie</a:t>
                      </a:r>
                      <a:r>
                        <a:rPr lang="en-US" sz="1600" dirty="0">
                          <a:effectLst/>
                        </a:rPr>
                        <a:t>, risk increases with each additional week less than 40 </a:t>
                      </a:r>
                      <a:r>
                        <a:rPr lang="en-US" sz="1600" dirty="0" err="1">
                          <a:effectLst/>
                        </a:rPr>
                        <a:t>wk</a:t>
                      </a:r>
                      <a:r>
                        <a:rPr lang="en-US" sz="1600" dirty="0">
                          <a:effectLst/>
                        </a:rPr>
                        <a:t>)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213250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Jaundice in the first 24 h after birth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0088736"/>
                  </a:ext>
                </a:extLst>
              </a:tr>
              <a:tr h="571017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Predischarge transcutaneous bilirubin (</a:t>
                      </a:r>
                      <a:r>
                        <a:rPr lang="en-US" sz="1600" dirty="0" err="1">
                          <a:effectLst/>
                        </a:rPr>
                        <a:t>TcB</a:t>
                      </a:r>
                      <a:r>
                        <a:rPr lang="en-US" sz="1600" dirty="0">
                          <a:effectLst/>
                        </a:rPr>
                        <a:t>) or total serum bilirubin (TSB) concentration close to the phototherapy threshold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1387956"/>
                  </a:ext>
                </a:extLst>
              </a:tr>
              <a:tr h="571017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Hemolysis from any cause, if known or suspected based on a rapid rate of increase in the TSB or </a:t>
                      </a:r>
                      <a:r>
                        <a:rPr lang="en-US" sz="1600" dirty="0" err="1">
                          <a:effectLst/>
                        </a:rPr>
                        <a:t>TcB</a:t>
                      </a:r>
                      <a:r>
                        <a:rPr lang="en-US" sz="1600" dirty="0">
                          <a:effectLst/>
                        </a:rPr>
                        <a:t> of &gt;0.3 mg/dL per hour in the first 24 h or &gt;0.2 mg/dL per hour thereafter.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8964636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Phototherapy before discharge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0040091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Parent or sibling requiring phototherapy or exchange transfusion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6494237"/>
                  </a:ext>
                </a:extLst>
              </a:tr>
              <a:tr h="571017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Family history or genetic ancestry suggestive of inherited red blood cell disorders, including glucose-6-phosphate dehydrogenase (G6PD) deficiency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8998267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Exclusive breastfeeding with suboptimal intake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8335363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Scalp hematoma or significant bruising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0515104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Down syndrome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261931"/>
                  </a:ext>
                </a:extLst>
              </a:tr>
              <a:tr h="327632"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• </a:t>
                      </a:r>
                      <a:r>
                        <a:rPr lang="en-US" sz="1600" dirty="0" err="1">
                          <a:effectLst/>
                        </a:rPr>
                        <a:t>Macrosomic</a:t>
                      </a:r>
                      <a:r>
                        <a:rPr lang="en-US" sz="1600" dirty="0">
                          <a:effectLst/>
                        </a:rPr>
                        <a:t> infant of a diabetic mother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5202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18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F865-E8C1-0AB2-17AE-5DEA6171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 err="1">
                <a:cs typeface="Calibri Light"/>
              </a:rPr>
              <a:t>Neurotox</a:t>
            </a:r>
            <a:r>
              <a:rPr lang="en-US" dirty="0">
                <a:cs typeface="Calibri Light"/>
              </a:rPr>
              <a:t> risk factors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B123246-FC33-F956-6749-B05BE3C6E8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272996"/>
              </p:ext>
            </p:extLst>
          </p:nvPr>
        </p:nvGraphicFramePr>
        <p:xfrm>
          <a:off x="829441" y="1878177"/>
          <a:ext cx="10515600" cy="24688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4717411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</a:rPr>
                        <a:t>Risk Factors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2558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• Gestational age &lt;38 </a:t>
                      </a:r>
                      <a:r>
                        <a:rPr lang="en-US" dirty="0" err="1">
                          <a:effectLst/>
                        </a:rPr>
                        <a:t>wk</a:t>
                      </a:r>
                      <a:r>
                        <a:rPr lang="en-US" dirty="0">
                          <a:effectLst/>
                        </a:rPr>
                        <a:t> and this risk increases with the degree of </a:t>
                      </a:r>
                      <a:r>
                        <a:rPr lang="en-US" dirty="0" err="1">
                          <a:effectLst/>
                        </a:rPr>
                        <a:t>prematurity</a:t>
                      </a:r>
                      <a:r>
                        <a:rPr lang="en-US" u="sng" baseline="30000" dirty="0" err="1">
                          <a:effectLst/>
                        </a:rPr>
                        <a:t>a</a:t>
                      </a:r>
                      <a:r>
                        <a:rPr lang="en-US" dirty="0">
                          <a:effectLst/>
                        </a:rPr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2880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• Albumin &lt;3.0 g/dL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4865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• </a:t>
                      </a:r>
                      <a:r>
                        <a:rPr lang="en-US" dirty="0" err="1">
                          <a:effectLst/>
                        </a:rPr>
                        <a:t>Isoimmune</a:t>
                      </a:r>
                      <a:r>
                        <a:rPr lang="en-US" dirty="0">
                          <a:effectLst/>
                        </a:rPr>
                        <a:t> hemolytic disease (</a:t>
                      </a:r>
                      <a:r>
                        <a:rPr lang="en-US" dirty="0" err="1">
                          <a:effectLst/>
                        </a:rPr>
                        <a:t>ie</a:t>
                      </a:r>
                      <a:r>
                        <a:rPr lang="en-US" dirty="0">
                          <a:effectLst/>
                        </a:rPr>
                        <a:t>, positive direct antiglobulin test), G6PD deficiency, or other hemolytic conditions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0971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• Sepsis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06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dirty="0">
                          <a:effectLst/>
                        </a:rPr>
                        <a:t>• Significant clinical instability in the previous 24 h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0359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478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56B8-821B-B3C7-EA89-61A6369C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Assessment and Monitoring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8A1C8-6141-9009-155A-9CA8281D9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7793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How to check bilirubin</a:t>
            </a:r>
          </a:p>
          <a:p>
            <a:pPr lvl="1"/>
            <a:r>
              <a:rPr lang="en-US" dirty="0">
                <a:cs typeface="Calibri"/>
              </a:rPr>
              <a:t>Look at the baby (super unreliable)</a:t>
            </a:r>
          </a:p>
          <a:p>
            <a:pPr lvl="2"/>
            <a:r>
              <a:rPr lang="en-US" dirty="0">
                <a:cs typeface="Calibri"/>
              </a:rPr>
              <a:t>If appears jaundiced within 24h of birth, must check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immediately</a:t>
            </a:r>
          </a:p>
          <a:p>
            <a:pPr lvl="1"/>
            <a:r>
              <a:rPr lang="en-US" dirty="0">
                <a:cs typeface="Calibri"/>
              </a:rPr>
              <a:t>Transcutaneous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(TCB)</a:t>
            </a:r>
          </a:p>
          <a:p>
            <a:pPr lvl="2"/>
            <a:r>
              <a:rPr lang="en-US" dirty="0">
                <a:cs typeface="Calibri"/>
              </a:rPr>
              <a:t>Must wait 24+ hours from last use of phototherapy</a:t>
            </a:r>
          </a:p>
          <a:p>
            <a:pPr lvl="2"/>
            <a:r>
              <a:rPr lang="en-US" dirty="0">
                <a:cs typeface="Calibri"/>
              </a:rPr>
              <a:t>Margin of error ~3 pts</a:t>
            </a:r>
          </a:p>
          <a:p>
            <a:pPr lvl="1"/>
            <a:r>
              <a:rPr lang="en-US" dirty="0">
                <a:cs typeface="Calibri"/>
              </a:rPr>
              <a:t>Total serum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(TSB – gold standard, use for treatment decisions)</a:t>
            </a:r>
          </a:p>
          <a:p>
            <a:pPr lvl="2"/>
            <a:r>
              <a:rPr lang="en-US" dirty="0">
                <a:cs typeface="Calibri"/>
              </a:rPr>
              <a:t>What about direct? Don't subtract, if rising consider obstructive processes</a:t>
            </a:r>
          </a:p>
          <a:p>
            <a:pPr lvl="2"/>
            <a:endParaRPr lang="en-US" dirty="0">
              <a:cs typeface="Calibri"/>
            </a:endParaRPr>
          </a:p>
          <a:p>
            <a:pPr lvl="2"/>
            <a:endParaRPr lang="en-US" dirty="0">
              <a:cs typeface="Calibri"/>
            </a:endParaRPr>
          </a:p>
        </p:txBody>
      </p:sp>
      <p:pic>
        <p:nvPicPr>
          <p:cNvPr id="6" name="Picture 7" descr="A picture containing person, indoor, hand&#10;&#10;Description automatically generated">
            <a:extLst>
              <a:ext uri="{FF2B5EF4-FFF2-40B4-BE49-F238E27FC236}">
                <a16:creationId xmlns:a16="http://schemas.microsoft.com/office/drawing/2014/main" id="{BC3C3AA3-B09D-0304-9F25-0A05A87DB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50" y="2032130"/>
            <a:ext cx="4087283" cy="22963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46972C-1D6E-F7AB-6D88-AB4FE3E29238}"/>
              </a:ext>
            </a:extLst>
          </p:cNvPr>
          <p:cNvSpPr txBox="1"/>
          <p:nvPr/>
        </p:nvSpPr>
        <p:spPr>
          <a:xfrm>
            <a:off x="7380817" y="4385734"/>
            <a:ext cx="41931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https://viaglobalhealth.com/product/handheld-rapid-test-jaundice-meter-mbj20/</a:t>
            </a:r>
          </a:p>
        </p:txBody>
      </p:sp>
    </p:spTree>
    <p:extLst>
      <p:ext uri="{BB962C8B-B14F-4D97-AF65-F5344CB8AC3E}">
        <p14:creationId xmlns:p14="http://schemas.microsoft.com/office/powerpoint/2010/main" val="1011279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5CC5F-F25A-1D5A-30B9-05A3D8A0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Assessment and Monitoring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A9E2D-670F-7262-EC93-AA95FA4B7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Check all babies at 24-48h</a:t>
            </a:r>
          </a:p>
          <a:p>
            <a:pPr lvl="1"/>
            <a:r>
              <a:rPr lang="en-US" dirty="0">
                <a:ea typeface="+mn-lt"/>
                <a:cs typeface="+mn-lt"/>
              </a:rPr>
              <a:t>TCB OK for basic screens</a:t>
            </a:r>
          </a:p>
          <a:p>
            <a:pPr lvl="2"/>
            <a:r>
              <a:rPr lang="en-US" dirty="0">
                <a:ea typeface="+mn-lt"/>
                <a:cs typeface="+mn-lt"/>
              </a:rPr>
              <a:t>Must check TSB if within 3 mg/dL of light level OR TCB ≥15 mg/dL</a:t>
            </a:r>
          </a:p>
          <a:p>
            <a:pPr lvl="1" indent="-342900"/>
            <a:r>
              <a:rPr lang="en-US" dirty="0">
                <a:ea typeface="+mn-lt"/>
                <a:cs typeface="+mn-lt"/>
              </a:rPr>
              <a:t>Can consider rate of rise if multiple levels available</a:t>
            </a:r>
          </a:p>
          <a:p>
            <a:pPr lvl="2"/>
            <a:r>
              <a:rPr lang="en-US" dirty="0">
                <a:cs typeface="Calibri"/>
              </a:rPr>
              <a:t>≥0.3 mg/dL per hour in first 24h or ≥0.2 mg/dL per hour after 24h is consider abnormal, should screen for hemolysis</a:t>
            </a:r>
          </a:p>
          <a:p>
            <a:pPr lvl="1"/>
            <a:r>
              <a:rPr lang="en-US" dirty="0">
                <a:cs typeface="Calibri"/>
              </a:rPr>
              <a:t>Use the difference between TCB/TSB and light level to determine follow-up</a:t>
            </a:r>
          </a:p>
          <a:p>
            <a:r>
              <a:rPr lang="en-US" dirty="0">
                <a:cs typeface="Calibri"/>
              </a:rPr>
              <a:t>Note: If a breastfed baby comes back at 3-4 weeks of age with </a:t>
            </a:r>
            <a:r>
              <a:rPr lang="en-US" dirty="0" err="1">
                <a:cs typeface="Calibri"/>
              </a:rPr>
              <a:t>hyperbili</a:t>
            </a:r>
            <a:r>
              <a:rPr lang="en-US" dirty="0">
                <a:cs typeface="Calibri"/>
              </a:rPr>
              <a:t> OR at 2w of age when formula fed, check total + direct </a:t>
            </a:r>
            <a:r>
              <a:rPr lang="en-US" dirty="0" err="1">
                <a:cs typeface="Calibri"/>
              </a:rPr>
              <a:t>bili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7350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3EE6A28E-59CE-01F1-4DA7-B3815B0E0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89" y="96767"/>
            <a:ext cx="11905491" cy="665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3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D1A6FD92-5E07-A2B3-121D-A197DAA11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19" y="63753"/>
            <a:ext cx="11983962" cy="673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74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46C39-6D50-437E-E1D1-EB71B0232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Starting Treatment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388A2-870E-87CB-9E53-470929871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>
                <a:cs typeface="Calibri"/>
              </a:rPr>
              <a:t>If TSB ≥ light level, check exchange transfusion chart and start phototherapy</a:t>
            </a:r>
          </a:p>
          <a:p>
            <a:pPr lvl="1"/>
            <a:r>
              <a:rPr lang="en-US" dirty="0">
                <a:cs typeface="Calibri"/>
              </a:rPr>
              <a:t>Select patients qualify for home photo</a:t>
            </a:r>
          </a:p>
          <a:p>
            <a:pPr lvl="2"/>
            <a:r>
              <a:rPr lang="en-US" dirty="0">
                <a:ea typeface="+mn-lt"/>
                <a:cs typeface="+mn-lt"/>
              </a:rPr>
              <a:t>Gestational age ≥38 weeks</a:t>
            </a:r>
            <a:endParaRPr lang="en-US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≥48 hours old</a:t>
            </a:r>
            <a:endParaRPr lang="en-US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Clinically well with adequate feeding</a:t>
            </a:r>
            <a:endParaRPr lang="en-US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No known hyperbilirubinemia neurotoxicity risk factors (</a:t>
            </a:r>
            <a:r>
              <a:rPr lang="en-US" b="1" u="sng" dirty="0">
                <a:ea typeface="+mn-lt"/>
                <a:cs typeface="+mn-lt"/>
                <a:hlinkClick r:id="rId2"/>
              </a:rPr>
              <a:t>Table 2</a:t>
            </a:r>
            <a:r>
              <a:rPr lang="en-US" dirty="0">
                <a:ea typeface="+mn-lt"/>
                <a:cs typeface="+mn-lt"/>
              </a:rPr>
              <a:t>)</a:t>
            </a:r>
            <a:endParaRPr lang="en-US" dirty="0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No previous phototherapy</a:t>
            </a:r>
            <a:endParaRPr lang="en-US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TSB concentration no more than 1 mg/dL above the phototherapy treatment threshold</a:t>
            </a:r>
            <a:endParaRPr lang="en-US" dirty="0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An LED-based phototherapy device will be available in the home without delay</a:t>
            </a:r>
            <a:endParaRPr lang="en-US">
              <a:cs typeface="Calibri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TSB can be measured daily</a:t>
            </a:r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If TSB ≤ light level, DON’T start phototherapy*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If TSB remains within 2 points of light level at day 7, consider pathologic causes of jaundice, can consider treatment even if not at light level</a:t>
            </a:r>
          </a:p>
        </p:txBody>
      </p:sp>
    </p:spTree>
    <p:extLst>
      <p:ext uri="{BB962C8B-B14F-4D97-AF65-F5344CB8AC3E}">
        <p14:creationId xmlns:p14="http://schemas.microsoft.com/office/powerpoint/2010/main" val="792872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F931C-D9BF-0E5B-1CDD-DC654544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Monitoring success of phototherapy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1A2AC-EDB4-2366-EB10-B49AAC7DB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In the hospital</a:t>
            </a:r>
          </a:p>
          <a:p>
            <a:pPr lvl="1"/>
            <a:r>
              <a:rPr lang="en-US" dirty="0">
                <a:cs typeface="Calibri"/>
              </a:rPr>
              <a:t>after starting lights, check next TSB within 12 hours</a:t>
            </a:r>
          </a:p>
          <a:p>
            <a:pPr lvl="1"/>
            <a:r>
              <a:rPr lang="en-US" dirty="0">
                <a:cs typeface="Calibri"/>
              </a:rPr>
              <a:t>Rechecks based on the presence of neurotoxicity risk factors, rate of rise, and TSB</a:t>
            </a:r>
          </a:p>
          <a:p>
            <a:pPr lvl="1"/>
            <a:r>
              <a:rPr lang="en-US" dirty="0">
                <a:cs typeface="Calibri"/>
              </a:rPr>
              <a:t>Other labs: check H/H (or CBC), DAT in babies of mothers with + antibody screen or if mom was O+/anything-</a:t>
            </a:r>
          </a:p>
          <a:p>
            <a:pPr lvl="1"/>
            <a:r>
              <a:rPr lang="en-US" dirty="0">
                <a:cs typeface="Calibri"/>
              </a:rPr>
              <a:t>Check for G6PD if TSB increases despite phototherapy</a:t>
            </a:r>
          </a:p>
          <a:p>
            <a:r>
              <a:rPr lang="en-US" dirty="0">
                <a:cs typeface="Calibri"/>
              </a:rPr>
              <a:t>If doing home phototherapy, MUST check daily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1982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EEC17-5EDF-A6DB-4209-9F03750F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Stopping Phototherapy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67BDF-3C1B-3994-0904-58EC2C3A7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Can stop phototherapy when TSB had decreased by at least 2 mg/dL below the light level where you STARTED phototherapy</a:t>
            </a:r>
          </a:p>
          <a:p>
            <a:pPr lvl="1"/>
            <a:r>
              <a:rPr lang="en-US" dirty="0">
                <a:cs typeface="Calibri"/>
              </a:rPr>
              <a:t>Can prolong phototherapy if there are risk factors for rebound hyperbilirubinemia</a:t>
            </a:r>
          </a:p>
          <a:p>
            <a:pPr lvl="2"/>
            <a:r>
              <a:rPr lang="en-US" dirty="0">
                <a:cs typeface="Calibri"/>
              </a:rPr>
              <a:t>&lt;38 weeks, &lt;48 hours old at start of phototherapy, presence of hemolytic disease</a:t>
            </a:r>
          </a:p>
          <a:p>
            <a:pPr lvl="2"/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Example:</a:t>
            </a:r>
          </a:p>
          <a:p>
            <a:pPr lvl="1"/>
            <a:r>
              <a:rPr lang="en-US" dirty="0">
                <a:cs typeface="Calibri"/>
              </a:rPr>
              <a:t>Start lights when TSB was 18 with light level was 17. Can stop when TSB is &lt;15 IF no risk factors present</a:t>
            </a:r>
          </a:p>
        </p:txBody>
      </p:sp>
    </p:spTree>
    <p:extLst>
      <p:ext uri="{BB962C8B-B14F-4D97-AF65-F5344CB8AC3E}">
        <p14:creationId xmlns:p14="http://schemas.microsoft.com/office/powerpoint/2010/main" val="1154412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60F8-4240-77F5-6592-CCFADA242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Follow-up after Lights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65D3D-4192-F22E-A168-0112D63EC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cs typeface="Calibri"/>
              </a:rPr>
              <a:t>Infants at </a:t>
            </a:r>
            <a:r>
              <a:rPr lang="en-US" dirty="0">
                <a:solidFill>
                  <a:srgbClr val="FF0000"/>
                </a:solidFill>
                <a:cs typeface="Calibri"/>
              </a:rPr>
              <a:t>significant risk of rebound</a:t>
            </a:r>
            <a:r>
              <a:rPr lang="en-US" dirty="0">
                <a:cs typeface="Calibri"/>
              </a:rPr>
              <a:t> should have TSB </a:t>
            </a:r>
            <a:r>
              <a:rPr lang="en-US" dirty="0">
                <a:solidFill>
                  <a:srgbClr val="FF0000"/>
                </a:solidFill>
                <a:cs typeface="Calibri"/>
              </a:rPr>
              <a:t>rechecked 6-12 hours after lights discontinued</a:t>
            </a:r>
            <a:r>
              <a:rPr lang="en-US" dirty="0">
                <a:cs typeface="Calibri"/>
              </a:rPr>
              <a:t> as well as following day</a:t>
            </a:r>
          </a:p>
          <a:p>
            <a:pPr lvl="1"/>
            <a:r>
              <a:rPr lang="en-US" dirty="0">
                <a:cs typeface="Calibri"/>
              </a:rPr>
              <a:t>Risk factors: &lt;48 hours old at start of lights, + DAT, known/suspected hemolytic disease</a:t>
            </a:r>
          </a:p>
          <a:p>
            <a:r>
              <a:rPr lang="en-US" dirty="0">
                <a:cs typeface="Calibri"/>
              </a:rPr>
              <a:t>Infants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without significant risk factors</a:t>
            </a:r>
            <a:r>
              <a:rPr lang="en-US" dirty="0">
                <a:cs typeface="Calibri"/>
              </a:rPr>
              <a:t> who received lights at birth hospital,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check next day</a:t>
            </a:r>
          </a:p>
          <a:p>
            <a:r>
              <a:rPr lang="en-US" dirty="0">
                <a:cs typeface="Calibri"/>
              </a:rPr>
              <a:t>Infants who </a:t>
            </a:r>
            <a:r>
              <a:rPr lang="en-US" dirty="0">
                <a:solidFill>
                  <a:srgbClr val="FF0000"/>
                </a:solidFill>
                <a:cs typeface="Calibri"/>
              </a:rPr>
              <a:t>received phototherapy during initial birth hospitalization</a:t>
            </a:r>
            <a:r>
              <a:rPr lang="en-US" dirty="0">
                <a:cs typeface="Calibri"/>
              </a:rPr>
              <a:t> </a:t>
            </a:r>
            <a:r>
              <a:rPr lang="en-US" dirty="0">
                <a:solidFill>
                  <a:srgbClr val="FF0000"/>
                </a:solidFill>
                <a:cs typeface="Calibri"/>
              </a:rPr>
              <a:t>and</a:t>
            </a:r>
            <a:r>
              <a:rPr lang="en-US" dirty="0">
                <a:cs typeface="Calibri"/>
              </a:rPr>
              <a:t> were </a:t>
            </a:r>
            <a:r>
              <a:rPr lang="en-US" dirty="0">
                <a:solidFill>
                  <a:srgbClr val="FF0000"/>
                </a:solidFill>
                <a:cs typeface="Calibri"/>
              </a:rPr>
              <a:t>READMITTED for lights</a:t>
            </a:r>
            <a:r>
              <a:rPr lang="en-US" dirty="0">
                <a:cs typeface="Calibri"/>
              </a:rPr>
              <a:t> should have </a:t>
            </a:r>
            <a:r>
              <a:rPr lang="en-US" dirty="0" err="1">
                <a:solidFill>
                  <a:srgbClr val="FF0000"/>
                </a:solidFill>
                <a:cs typeface="Calibri"/>
              </a:rPr>
              <a:t>bili</a:t>
            </a:r>
            <a:r>
              <a:rPr lang="en-US" dirty="0">
                <a:solidFill>
                  <a:srgbClr val="FF0000"/>
                </a:solidFill>
                <a:cs typeface="Calibri"/>
              </a:rPr>
              <a:t> checked next day</a:t>
            </a:r>
            <a:r>
              <a:rPr lang="en-US" dirty="0">
                <a:cs typeface="Calibri"/>
              </a:rPr>
              <a:t> after 2nd round of phototherapy discontinuation</a:t>
            </a:r>
          </a:p>
          <a:p>
            <a:r>
              <a:rPr lang="en-US" dirty="0">
                <a:cs typeface="Calibri"/>
              </a:rPr>
              <a:t>Infants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readmitted for lights</a:t>
            </a:r>
            <a:r>
              <a:rPr lang="en-US" dirty="0">
                <a:cs typeface="Calibri"/>
              </a:rPr>
              <a:t> who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did NOT receive phototherapy during birth hospitalization</a:t>
            </a:r>
            <a:r>
              <a:rPr lang="en-US" dirty="0">
                <a:cs typeface="Calibri"/>
              </a:rPr>
              <a:t> should be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rechecked 1-2 days later</a:t>
            </a:r>
            <a:r>
              <a:rPr lang="en-US" dirty="0">
                <a:cs typeface="Calibri"/>
              </a:rPr>
              <a:t> OR clinical follow-up </a:t>
            </a:r>
          </a:p>
          <a:p>
            <a:pPr lvl="1"/>
            <a:r>
              <a:rPr lang="en-US" dirty="0">
                <a:cs typeface="Calibri"/>
              </a:rPr>
              <a:t>(PCP can decide if they want to recheck based on assessment and presence </a:t>
            </a:r>
            <a:r>
              <a:rPr lang="en-US" dirty="0" err="1">
                <a:cs typeface="Calibri"/>
              </a:rPr>
              <a:t>fo</a:t>
            </a:r>
            <a:r>
              <a:rPr lang="en-US" dirty="0">
                <a:cs typeface="Calibri"/>
              </a:rPr>
              <a:t> risk factors)</a:t>
            </a:r>
          </a:p>
        </p:txBody>
      </p:sp>
    </p:spTree>
    <p:extLst>
      <p:ext uri="{BB962C8B-B14F-4D97-AF65-F5344CB8AC3E}">
        <p14:creationId xmlns:p14="http://schemas.microsoft.com/office/powerpoint/2010/main" val="1578254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AE28A-184B-92B0-28F1-72E626DC8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Escalation of Care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98214-4CFC-6861-4D4F-C7A97DE4F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Escalation of care threshold = 2 mg/dL below exchange transfusion threshold</a:t>
            </a:r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D2837F5-FEA2-CBE6-6D6C-5BEF1840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70" y="2411064"/>
            <a:ext cx="9355258" cy="38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70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1E3A6ED2-18FB-4149-3288-1F5BD4228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18" y="212623"/>
            <a:ext cx="11608419" cy="644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78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03CD1EF9-24CE-C7C3-A9A4-1FEA8EE10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8" y="203257"/>
            <a:ext cx="11543370" cy="640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14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98EE8-2CA0-CA15-C77E-E70930EA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The New Guidelines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Follow-up after discharge</a:t>
            </a:r>
            <a:endParaRPr lang="en-US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041E5BBF-93C8-5767-41E4-E0A7C787F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083" y="1645035"/>
            <a:ext cx="8634760" cy="508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28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038ED-E7AE-51F7-4EC9-85913382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4369D-8823-3682-DE14-6BAD46388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6579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delivered at 39 weeks to A+, antibody negative mother. Family requesting discharge at 24h. TCB was 7</a:t>
            </a:r>
          </a:p>
          <a:p>
            <a:pPr lvl="1"/>
            <a:r>
              <a:rPr lang="en-US" dirty="0">
                <a:cs typeface="Calibri"/>
              </a:rPr>
              <a:t>Go to peditools.org, type in the info, do whatever it says ;)</a:t>
            </a:r>
          </a:p>
          <a:p>
            <a:pPr lvl="1"/>
            <a:r>
              <a:rPr lang="en-US" dirty="0">
                <a:cs typeface="Calibri"/>
              </a:rPr>
              <a:t>Do you need to check a serum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?</a:t>
            </a:r>
          </a:p>
          <a:p>
            <a:pPr lvl="2"/>
            <a:endParaRPr lang="en-US" dirty="0">
              <a:cs typeface="Calibri"/>
            </a:endParaRPr>
          </a:p>
        </p:txBody>
      </p:sp>
      <p:pic>
        <p:nvPicPr>
          <p:cNvPr id="7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200B752D-5FC1-9DA0-471A-F3EDF4ABD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888" y="1457195"/>
            <a:ext cx="4211443" cy="479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59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038ED-E7AE-51F7-4EC9-85913382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4369D-8823-3682-DE14-6BAD46388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delivered at 39 weeks to A+, antibody negative mother. Family requesting discharge at 24h. TCB was 7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Go to peditools.org, type in the info, do whatever it says ;)</a:t>
            </a:r>
          </a:p>
          <a:p>
            <a:pPr lvl="2"/>
            <a:endParaRPr lang="en-US" dirty="0">
              <a:cs typeface="Calibri"/>
            </a:endParaRPr>
          </a:p>
        </p:txBody>
      </p:sp>
      <p:pic>
        <p:nvPicPr>
          <p:cNvPr id="5" name="Picture 6" descr="Chart&#10;&#10;Description automatically generated">
            <a:extLst>
              <a:ext uri="{FF2B5EF4-FFF2-40B4-BE49-F238E27FC236}">
                <a16:creationId xmlns:a16="http://schemas.microsoft.com/office/drawing/2014/main" id="{0F0EFA33-C2AE-BAD9-4AA1-635D49E91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15" y="3551288"/>
            <a:ext cx="5410200" cy="303574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78E5A4-CE72-706C-2BE4-025E11A36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145172"/>
              </p:ext>
            </p:extLst>
          </p:nvPr>
        </p:nvGraphicFramePr>
        <p:xfrm>
          <a:off x="5491976" y="4269709"/>
          <a:ext cx="6551270" cy="1287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341">
                  <a:extLst>
                    <a:ext uri="{9D8B030D-6E8A-4147-A177-3AD203B41FA5}">
                      <a16:colId xmlns:a16="http://schemas.microsoft.com/office/drawing/2014/main" val="637769998"/>
                    </a:ext>
                  </a:extLst>
                </a:gridCol>
                <a:gridCol w="2313878">
                  <a:extLst>
                    <a:ext uri="{9D8B030D-6E8A-4147-A177-3AD203B41FA5}">
                      <a16:colId xmlns:a16="http://schemas.microsoft.com/office/drawing/2014/main" val="2359341075"/>
                    </a:ext>
                  </a:extLst>
                </a:gridCol>
                <a:gridCol w="2639051">
                  <a:extLst>
                    <a:ext uri="{9D8B030D-6E8A-4147-A177-3AD203B41FA5}">
                      <a16:colId xmlns:a16="http://schemas.microsoft.com/office/drawing/2014/main" val="409011792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5.5 - 6.9 mg/dL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Discharging &lt;72 hours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Follow-up within 2 days; TcB or TSB according to clinical judgment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3570579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Discharging ≥72 hours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Clinical judgment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040319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727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6A90-9645-0795-E67C-15C454A3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ADBB3-CC56-B8EF-B355-8502DF1A6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delivered at 39 weeks to A-, antibody + mother. </a:t>
            </a:r>
          </a:p>
          <a:p>
            <a:pPr lvl="1"/>
            <a:endParaRPr lang="en-US" dirty="0">
              <a:cs typeface="Calibri"/>
            </a:endParaRP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3C87E6FB-4CB5-3A45-851B-D85B4D8E3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449" y="3004089"/>
            <a:ext cx="7519639" cy="320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24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ECB5-F295-BC46-25FA-47B2D84E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3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62729-C0F9-CC66-1ABA-35DE872A0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011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born at 35 weeks (maternal indication) with 36h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of 14. Family REALLY </a:t>
            </a:r>
            <a:r>
              <a:rPr lang="en-US" dirty="0" err="1">
                <a:cs typeface="Calibri"/>
              </a:rPr>
              <a:t>REALLY</a:t>
            </a:r>
            <a:r>
              <a:rPr lang="en-US" dirty="0">
                <a:cs typeface="Calibri"/>
              </a:rPr>
              <a:t> wants to go home</a:t>
            </a:r>
          </a:p>
        </p:txBody>
      </p:sp>
      <p:pic>
        <p:nvPicPr>
          <p:cNvPr id="4" name="Picture 4" descr="A picture containing person, outdoor, ground&#10;&#10;Description automatically generated">
            <a:extLst>
              <a:ext uri="{FF2B5EF4-FFF2-40B4-BE49-F238E27FC236}">
                <a16:creationId xmlns:a16="http://schemas.microsoft.com/office/drawing/2014/main" id="{38FC4ACC-02AE-70EC-03A7-14F96EDD4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180" y="1368849"/>
            <a:ext cx="5261517" cy="467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44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E189-7E3E-200B-7495-7B566C9DC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EE135-390B-008E-4B98-80DBF66B8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38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Don't discharge</a:t>
            </a:r>
          </a:p>
          <a:p>
            <a:r>
              <a:rPr lang="en-US" dirty="0">
                <a:cs typeface="Calibri"/>
              </a:rPr>
              <a:t>Start phototherapy</a:t>
            </a:r>
          </a:p>
          <a:p>
            <a:r>
              <a:rPr lang="en-US" dirty="0">
                <a:cs typeface="Calibri"/>
              </a:rPr>
              <a:t>Recheck probably closer to 6h than 12h since young gestational age</a:t>
            </a:r>
          </a:p>
          <a:p>
            <a:r>
              <a:rPr lang="en-US" dirty="0">
                <a:cs typeface="Calibri"/>
              </a:rPr>
              <a:t>Light level was 12.5, would probably keep lights going until TSB was &lt;10.5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EB05F1-4542-465A-176F-770FDD155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547" y="2027288"/>
            <a:ext cx="6859858" cy="384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62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1CAD6-D5F6-B328-0672-33D2708A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DA3A8-4427-F98D-9AB0-CFD83FA65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born at 34 weeks. Bili 10 at 24 hours</a:t>
            </a:r>
          </a:p>
          <a:p>
            <a:pPr lvl="1"/>
            <a:r>
              <a:rPr lang="en-US" dirty="0">
                <a:cs typeface="Calibri"/>
              </a:rPr>
              <a:t>Wait... we didn't talk about preemies!</a:t>
            </a:r>
          </a:p>
          <a:p>
            <a:pPr lvl="1"/>
            <a:r>
              <a:rPr lang="en-US" dirty="0">
                <a:cs typeface="Calibri"/>
              </a:rPr>
              <a:t>Evidence at this age is lacking</a:t>
            </a:r>
          </a:p>
          <a:p>
            <a:pPr lvl="1"/>
            <a:r>
              <a:rPr lang="en-US" dirty="0">
                <a:cs typeface="Calibri"/>
              </a:rPr>
              <a:t>NICU uses a different set of cutoffs, much more aggressive about starting phototherapy given blood-brain barrier of premature infants is weak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893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95B8-B444-8578-0D39-907CE1EDC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A9F8D-45C2-6454-3955-6D49FC354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readmitted from PCP office for phototherapy</a:t>
            </a:r>
          </a:p>
          <a:p>
            <a:pPr lvl="1"/>
            <a:r>
              <a:rPr lang="en-US" dirty="0">
                <a:cs typeface="Calibri"/>
              </a:rPr>
              <a:t>No lights at birth hospital</a:t>
            </a:r>
          </a:p>
          <a:p>
            <a:pPr lvl="1"/>
            <a:r>
              <a:rPr lang="en-US" dirty="0">
                <a:cs typeface="Calibri"/>
              </a:rPr>
              <a:t>Bili in office was 19  </a:t>
            </a:r>
          </a:p>
        </p:txBody>
      </p:sp>
    </p:spTree>
    <p:extLst>
      <p:ext uri="{BB962C8B-B14F-4D97-AF65-F5344CB8AC3E}">
        <p14:creationId xmlns:p14="http://schemas.microsoft.com/office/powerpoint/2010/main" val="938965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95B8-B444-8578-0D39-907CE1EDC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A9F8D-45C2-6454-3955-6D49FC354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readmitted from PCP office for phototherapy</a:t>
            </a:r>
          </a:p>
          <a:p>
            <a:pPr lvl="1"/>
            <a:r>
              <a:rPr lang="en-US" dirty="0">
                <a:cs typeface="Calibri"/>
              </a:rPr>
              <a:t>Admit, recheck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(still 19), typically check CBC, blood/antibody, +/- retic</a:t>
            </a:r>
          </a:p>
          <a:p>
            <a:pPr lvl="1"/>
            <a:r>
              <a:rPr lang="en-US" dirty="0">
                <a:cs typeface="Calibri"/>
              </a:rPr>
              <a:t>Usually get lactation c/s, make sure mom is doing OK</a:t>
            </a: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</p:txBody>
      </p:sp>
      <p:pic>
        <p:nvPicPr>
          <p:cNvPr id="4" name="Picture 4" descr="Chart&#10;&#10;Description automatically generated">
            <a:extLst>
              <a:ext uri="{FF2B5EF4-FFF2-40B4-BE49-F238E27FC236}">
                <a16:creationId xmlns:a16="http://schemas.microsoft.com/office/drawing/2014/main" id="{2226526E-1613-C559-0D00-2E59E488B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297" y="3046283"/>
            <a:ext cx="6553199" cy="366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85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E3618-4EA9-08E1-DDFC-C7EE2F31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5, part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FF596-5C25-E920-D3F5-ABB2619DB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Recheck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6 hours later, and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is now 20</a:t>
            </a:r>
          </a:p>
          <a:p>
            <a:pPr lvl="1"/>
            <a:r>
              <a:rPr lang="en-US" dirty="0">
                <a:cs typeface="Calibri"/>
              </a:rPr>
              <a:t>Two possibilities: wasn't in the lights enough OR there's something else going on</a:t>
            </a:r>
          </a:p>
          <a:p>
            <a:pPr lvl="1"/>
            <a:r>
              <a:rPr lang="en-US" dirty="0">
                <a:cs typeface="Calibri"/>
              </a:rPr>
              <a:t>Consider checking for G6PD if was sufficiently under the lights</a:t>
            </a:r>
          </a:p>
        </p:txBody>
      </p:sp>
    </p:spTree>
    <p:extLst>
      <p:ext uri="{BB962C8B-B14F-4D97-AF65-F5344CB8AC3E}">
        <p14:creationId xmlns:p14="http://schemas.microsoft.com/office/powerpoint/2010/main" val="26101373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F4495-54FC-7C5B-82E4-9A4724C6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5, part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FBCC3-F35B-F102-22CB-70B62D236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Bili comes down to 14, G6PD negative</a:t>
            </a:r>
          </a:p>
          <a:p>
            <a:pPr lvl="1"/>
            <a:r>
              <a:rPr lang="en-US" dirty="0">
                <a:cs typeface="Calibri"/>
              </a:rPr>
              <a:t>Stop lights, recheck in 1-2 days with PCP</a:t>
            </a:r>
          </a:p>
        </p:txBody>
      </p:sp>
    </p:spTree>
    <p:extLst>
      <p:ext uri="{BB962C8B-B14F-4D97-AF65-F5344CB8AC3E}">
        <p14:creationId xmlns:p14="http://schemas.microsoft.com/office/powerpoint/2010/main" val="2519736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787A-2E40-8507-BA50-09D8F2FD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19D5A-729A-BCF0-E4F8-940AFD0D0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at 36 weeks,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is 22.5 at 36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188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787A-2E40-8507-BA50-09D8F2FD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19D5A-729A-BCF0-E4F8-940AFD0D0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Newborn at 36 weeks, </a:t>
            </a:r>
            <a:r>
              <a:rPr lang="en-US" dirty="0" err="1">
                <a:cs typeface="Calibri"/>
              </a:rPr>
              <a:t>bili</a:t>
            </a:r>
            <a:r>
              <a:rPr lang="en-US" dirty="0">
                <a:cs typeface="Calibri"/>
              </a:rPr>
              <a:t> is 22.5 at 70 hours</a:t>
            </a:r>
          </a:p>
          <a:p>
            <a:pPr lvl="1"/>
            <a:r>
              <a:rPr lang="en-US" dirty="0">
                <a:cs typeface="Calibri"/>
              </a:rPr>
              <a:t>Light level 17.3, phototherapy threshold 23.9</a:t>
            </a:r>
          </a:p>
          <a:p>
            <a:pPr lvl="1"/>
            <a:r>
              <a:rPr lang="en-US" dirty="0">
                <a:cs typeface="Calibri"/>
              </a:rPr>
              <a:t>Call NICU for escalation of care</a:t>
            </a:r>
          </a:p>
        </p:txBody>
      </p:sp>
    </p:spTree>
    <p:extLst>
      <p:ext uri="{BB962C8B-B14F-4D97-AF65-F5344CB8AC3E}">
        <p14:creationId xmlns:p14="http://schemas.microsoft.com/office/powerpoint/2010/main" val="13442458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3083-BC86-9A26-EE54-7C366309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Objectives</a:t>
            </a:r>
            <a:br>
              <a:rPr lang="en-US" dirty="0">
                <a:cs typeface="Calibri Light"/>
              </a:rPr>
            </a:br>
            <a:r>
              <a:rPr lang="en-US" sz="3200" dirty="0">
                <a:cs typeface="Calibri Light"/>
              </a:rPr>
              <a:t>By the end of this session, learns will be able to: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B9534-B66A-63CA-4BD1-D9BA24F5C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1) Define hyperbilirubinemia, jaundice, acute bilirubin encephalopathy, and kernicterus</a:t>
            </a:r>
            <a:endParaRPr lang="en-US"/>
          </a:p>
          <a:p>
            <a:pPr marL="0" indent="0">
              <a:buNone/>
            </a:pPr>
            <a:r>
              <a:rPr lang="en-US" dirty="0">
                <a:cs typeface="Calibri"/>
              </a:rPr>
              <a:t>2) Explain a few of the reasons neonates get hyperbilirubinemia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3) Describe the evaluation/management of neonatal hyperbilirubinemia based on the most current guidelines</a:t>
            </a:r>
          </a:p>
        </p:txBody>
      </p:sp>
    </p:spTree>
    <p:extLst>
      <p:ext uri="{BB962C8B-B14F-4D97-AF65-F5344CB8AC3E}">
        <p14:creationId xmlns:p14="http://schemas.microsoft.com/office/powerpoint/2010/main" val="2025272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A1FD6-1080-C069-A6E1-B01921CC3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20524-ED93-8600-06A3-35C703186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Hyperbilirubinemia is nearly universal in infants</a:t>
            </a:r>
          </a:p>
          <a:p>
            <a:r>
              <a:rPr lang="en-US" dirty="0">
                <a:cs typeface="Calibri"/>
              </a:rPr>
              <a:t>New guidelines just published with higher light levels</a:t>
            </a:r>
          </a:p>
        </p:txBody>
      </p:sp>
    </p:spTree>
    <p:extLst>
      <p:ext uri="{BB962C8B-B14F-4D97-AF65-F5344CB8AC3E}">
        <p14:creationId xmlns:p14="http://schemas.microsoft.com/office/powerpoint/2010/main" val="7866437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8100F-A425-AC3D-3E7A-C96C0DFE8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Calibri Light" panose="020F0302020204030204"/>
              </a:rPr>
              <a:t>Thanks!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185B412-A727-C588-971B-28BF651AF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676" y="1755556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94517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Hyperbilirubinemia</vt:lpstr>
      <vt:lpstr>Objectives By the end of this session, learns will be able to:</vt:lpstr>
      <vt:lpstr>Background</vt:lpstr>
      <vt:lpstr>Background</vt:lpstr>
      <vt:lpstr>Normal Metabolism</vt:lpstr>
      <vt:lpstr>What goes wrong</vt:lpstr>
      <vt:lpstr>What about non-newborns?</vt:lpstr>
      <vt:lpstr>Treatments</vt:lpstr>
      <vt:lpstr>The New Guidelines</vt:lpstr>
      <vt:lpstr>The New Guidelines Prevention</vt:lpstr>
      <vt:lpstr>The New Guidelines Prevention</vt:lpstr>
      <vt:lpstr>The New Guidelines Assessment and Monitoring</vt:lpstr>
      <vt:lpstr>The New Guidelines Neurotox risk factors</vt:lpstr>
      <vt:lpstr>The New Guidelines Assessment and Monitoring</vt:lpstr>
      <vt:lpstr>The New Guidelines Assessment and Monitoring</vt:lpstr>
      <vt:lpstr>PowerPoint Presentation</vt:lpstr>
      <vt:lpstr>PowerPoint Presentation</vt:lpstr>
      <vt:lpstr>The New Guidelines Starting Treatment</vt:lpstr>
      <vt:lpstr>The New Guidelines Monitoring success of phototherapy</vt:lpstr>
      <vt:lpstr>The New Guidelines Stopping Phototherapy</vt:lpstr>
      <vt:lpstr>The New Guidelines Follow-up after Lights</vt:lpstr>
      <vt:lpstr>The New Guidelines Escalation of Care</vt:lpstr>
      <vt:lpstr>PowerPoint Presentation</vt:lpstr>
      <vt:lpstr>PowerPoint Presentation</vt:lpstr>
      <vt:lpstr>The New Guidelines Follow-up after discharge</vt:lpstr>
      <vt:lpstr>Case 1</vt:lpstr>
      <vt:lpstr>Case 1</vt:lpstr>
      <vt:lpstr>Case 2</vt:lpstr>
      <vt:lpstr>Case 3 </vt:lpstr>
      <vt:lpstr>Case 3</vt:lpstr>
      <vt:lpstr>Case 4</vt:lpstr>
      <vt:lpstr>Case 5</vt:lpstr>
      <vt:lpstr>Case 5</vt:lpstr>
      <vt:lpstr>Case 5, part 2</vt:lpstr>
      <vt:lpstr>Case 5, part 3</vt:lpstr>
      <vt:lpstr>Case 6</vt:lpstr>
      <vt:lpstr>Case 6</vt:lpstr>
      <vt:lpstr>Objectives By the end of this session, learns will be able to:</vt:lpstr>
      <vt:lpstr>Conclusion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727</cp:revision>
  <dcterms:created xsi:type="dcterms:W3CDTF">2022-08-24T15:37:34Z</dcterms:created>
  <dcterms:modified xsi:type="dcterms:W3CDTF">2023-06-27T18:10:19Z</dcterms:modified>
</cp:coreProperties>
</file>